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2_DD2D97CB.xml" ContentType="application/vnd.ms-powerpoint.comment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51" r:id="rId4"/>
    <p:sldId id="258" r:id="rId5"/>
    <p:sldId id="349" r:id="rId6"/>
    <p:sldId id="259" r:id="rId7"/>
    <p:sldId id="347" r:id="rId8"/>
    <p:sldId id="260" r:id="rId9"/>
    <p:sldId id="350" r:id="rId10"/>
    <p:sldId id="261" r:id="rId11"/>
    <p:sldId id="34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1154B7-E80A-0BDB-6852-FA86BFEDF613}" name="Soheil Keshavarz" initials="" userId="S::soheil99@uw.edu::2d954d29-92be-463c-b2c3-405aa3dac195" providerId="AD"/>
  <p188:author id="{1FA2F6DC-5346-7320-F1B8-3B4C50C58BA1}" name="Arsalan Esmaeili" initials="AE" userId="S::arsalan@uw.edu::32e85b68-d1bc-41a7-8445-03ff431656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613C62-7557-964A-A36B-1C6AB82443C5}" v="753" dt="2024-11-12T20:39:55.908"/>
    <p1510:client id="{10920669-E769-5BF1-4BF8-6D2BEEE670EB}" v="9" dt="2024-11-14T18:29:12.769"/>
    <p1510:client id="{992A9651-7E93-CB39-674F-3967DC09BD80}" v="8" dt="2024-11-12T20:12:41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salan Esmaeili" userId="S::arsalan@uw.edu::32e85b68-d1bc-41a7-8445-03ff43165676" providerId="AD" clId="Web-{B7D8A279-F606-CF36-221F-72A0DDA0A2A2}"/>
    <pc:docChg chg="mod modSld">
      <pc:chgData name="Arsalan Esmaeili" userId="S::arsalan@uw.edu::32e85b68-d1bc-41a7-8445-03ff43165676" providerId="AD" clId="Web-{B7D8A279-F606-CF36-221F-72A0DDA0A2A2}" dt="2024-11-07T21:07:13.955" v="6"/>
      <pc:docMkLst>
        <pc:docMk/>
      </pc:docMkLst>
      <pc:sldChg chg="modSp">
        <pc:chgData name="Arsalan Esmaeili" userId="S::arsalan@uw.edu::32e85b68-d1bc-41a7-8445-03ff43165676" providerId="AD" clId="Web-{B7D8A279-F606-CF36-221F-72A0DDA0A2A2}" dt="2024-11-07T21:07:07.502" v="5" actId="20577"/>
        <pc:sldMkLst>
          <pc:docMk/>
          <pc:sldMk cId="3710752715" sldId="258"/>
        </pc:sldMkLst>
        <pc:spChg chg="mod">
          <ac:chgData name="Arsalan Esmaeili" userId="S::arsalan@uw.edu::32e85b68-d1bc-41a7-8445-03ff43165676" providerId="AD" clId="Web-{B7D8A279-F606-CF36-221F-72A0DDA0A2A2}" dt="2024-11-07T21:07:07.502" v="5" actId="20577"/>
          <ac:spMkLst>
            <pc:docMk/>
            <pc:sldMk cId="3710752715" sldId="258"/>
            <ac:spMk id="3" creationId="{6675E72A-7DEE-746F-DC72-C307352AF48C}"/>
          </ac:spMkLst>
        </pc:spChg>
      </pc:sldChg>
    </pc:docChg>
  </pc:docChgLst>
  <pc:docChgLst>
    <pc:chgData name="Arsalan Esmaeili" userId="S::arsalan@uw.edu::32e85b68-d1bc-41a7-8445-03ff43165676" providerId="AD" clId="Web-{992A9651-7E93-CB39-674F-3967DC09BD80}"/>
    <pc:docChg chg="modSld">
      <pc:chgData name="Arsalan Esmaeili" userId="S::arsalan@uw.edu::32e85b68-d1bc-41a7-8445-03ff43165676" providerId="AD" clId="Web-{992A9651-7E93-CB39-674F-3967DC09BD80}" dt="2024-11-12T20:12:41.393" v="124" actId="1076"/>
      <pc:docMkLst>
        <pc:docMk/>
      </pc:docMkLst>
      <pc:sldChg chg="addSp modSp modNotes">
        <pc:chgData name="Arsalan Esmaeili" userId="S::arsalan@uw.edu::32e85b68-d1bc-41a7-8445-03ff43165676" providerId="AD" clId="Web-{992A9651-7E93-CB39-674F-3967DC09BD80}" dt="2024-11-12T19:48:16.716" v="122" actId="1076"/>
        <pc:sldMkLst>
          <pc:docMk/>
          <pc:sldMk cId="3710752715" sldId="258"/>
        </pc:sldMkLst>
        <pc:picChg chg="add mod">
          <ac:chgData name="Arsalan Esmaeili" userId="S::arsalan@uw.edu::32e85b68-d1bc-41a7-8445-03ff43165676" providerId="AD" clId="Web-{992A9651-7E93-CB39-674F-3967DC09BD80}" dt="2024-11-12T19:48:16.716" v="122" actId="1076"/>
          <ac:picMkLst>
            <pc:docMk/>
            <pc:sldMk cId="3710752715" sldId="258"/>
            <ac:picMk id="6" creationId="{B3242C7B-B6EC-CD07-273A-5FAFD08F09F1}"/>
          </ac:picMkLst>
        </pc:picChg>
      </pc:sldChg>
      <pc:sldChg chg="modSp">
        <pc:chgData name="Arsalan Esmaeili" userId="S::arsalan@uw.edu::32e85b68-d1bc-41a7-8445-03ff43165676" providerId="AD" clId="Web-{992A9651-7E93-CB39-674F-3967DC09BD80}" dt="2024-11-12T20:12:41.393" v="124" actId="1076"/>
        <pc:sldMkLst>
          <pc:docMk/>
          <pc:sldMk cId="2641540756" sldId="347"/>
        </pc:sldMkLst>
        <pc:picChg chg="mod">
          <ac:chgData name="Arsalan Esmaeili" userId="S::arsalan@uw.edu::32e85b68-d1bc-41a7-8445-03ff43165676" providerId="AD" clId="Web-{992A9651-7E93-CB39-674F-3967DC09BD80}" dt="2024-11-12T20:12:41.393" v="124" actId="1076"/>
          <ac:picMkLst>
            <pc:docMk/>
            <pc:sldMk cId="2641540756" sldId="347"/>
            <ac:picMk id="4" creationId="{9E1DDE66-FAB6-49D9-B12A-1A663FC77D88}"/>
          </ac:picMkLst>
        </pc:picChg>
      </pc:sldChg>
    </pc:docChg>
  </pc:docChgLst>
  <pc:docChgLst>
    <pc:chgData name="Soheil Keshavarz" userId="2d954d29-92be-463c-b2c3-405aa3dac195" providerId="ADAL" clId="{0D613C62-7557-964A-A36B-1C6AB82443C5}"/>
    <pc:docChg chg="undo redo custSel addSld modSld sldOrd">
      <pc:chgData name="Soheil Keshavarz" userId="2d954d29-92be-463c-b2c3-405aa3dac195" providerId="ADAL" clId="{0D613C62-7557-964A-A36B-1C6AB82443C5}" dt="2024-11-12T20:39:55.908" v="1470" actId="114"/>
      <pc:docMkLst>
        <pc:docMk/>
      </pc:docMkLst>
      <pc:sldChg chg="addSp modSp mod ord setBg">
        <pc:chgData name="Soheil Keshavarz" userId="2d954d29-92be-463c-b2c3-405aa3dac195" providerId="ADAL" clId="{0D613C62-7557-964A-A36B-1C6AB82443C5}" dt="2024-11-12T10:03:15.963" v="1410" actId="20577"/>
        <pc:sldMkLst>
          <pc:docMk/>
          <pc:sldMk cId="2785694418" sldId="256"/>
        </pc:sldMkLst>
        <pc:spChg chg="mod">
          <ac:chgData name="Soheil Keshavarz" userId="2d954d29-92be-463c-b2c3-405aa3dac195" providerId="ADAL" clId="{0D613C62-7557-964A-A36B-1C6AB82443C5}" dt="2024-11-12T10:03:15.963" v="1410" actId="20577"/>
          <ac:spMkLst>
            <pc:docMk/>
            <pc:sldMk cId="2785694418" sldId="256"/>
            <ac:spMk id="2" creationId="{FE380A6D-7686-95B9-18AF-BC00BED63C10}"/>
          </ac:spMkLst>
        </pc:spChg>
        <pc:spChg chg="mod">
          <ac:chgData name="Soheil Keshavarz" userId="2d954d29-92be-463c-b2c3-405aa3dac195" providerId="ADAL" clId="{0D613C62-7557-964A-A36B-1C6AB82443C5}" dt="2024-11-12T07:03:21.332" v="450" actId="26606"/>
          <ac:spMkLst>
            <pc:docMk/>
            <pc:sldMk cId="2785694418" sldId="256"/>
            <ac:spMk id="3" creationId="{D3DF8B25-BA45-136B-FAC1-A6E619D987DF}"/>
          </ac:spMkLst>
        </pc:spChg>
        <pc:spChg chg="add">
          <ac:chgData name="Soheil Keshavarz" userId="2d954d29-92be-463c-b2c3-405aa3dac195" providerId="ADAL" clId="{0D613C62-7557-964A-A36B-1C6AB82443C5}" dt="2024-11-12T07:03:21.332" v="450" actId="26606"/>
          <ac:spMkLst>
            <pc:docMk/>
            <pc:sldMk cId="2785694418" sldId="256"/>
            <ac:spMk id="8" creationId="{943CAA20-3569-4189-9E48-239A229A86CA}"/>
          </ac:spMkLst>
        </pc:spChg>
        <pc:spChg chg="add">
          <ac:chgData name="Soheil Keshavarz" userId="2d954d29-92be-463c-b2c3-405aa3dac195" providerId="ADAL" clId="{0D613C62-7557-964A-A36B-1C6AB82443C5}" dt="2024-11-12T07:03:21.332" v="450" actId="26606"/>
          <ac:spMkLst>
            <pc:docMk/>
            <pc:sldMk cId="2785694418" sldId="256"/>
            <ac:spMk id="10" creationId="{DA542B6D-E775-4832-91DC-2D20F857813A}"/>
          </ac:spMkLst>
        </pc:spChg>
      </pc:sldChg>
      <pc:sldChg chg="addSp delSp modSp new mod setBg">
        <pc:chgData name="Soheil Keshavarz" userId="2d954d29-92be-463c-b2c3-405aa3dac195" providerId="ADAL" clId="{0D613C62-7557-964A-A36B-1C6AB82443C5}" dt="2024-11-12T19:34:27.639" v="1419" actId="20577"/>
        <pc:sldMkLst>
          <pc:docMk/>
          <pc:sldMk cId="600973298" sldId="257"/>
        </pc:sldMkLst>
        <pc:spChg chg="mod ord">
          <ac:chgData name="Soheil Keshavarz" userId="2d954d29-92be-463c-b2c3-405aa3dac195" providerId="ADAL" clId="{0D613C62-7557-964A-A36B-1C6AB82443C5}" dt="2024-11-12T07:04:14.302" v="468" actId="26606"/>
          <ac:spMkLst>
            <pc:docMk/>
            <pc:sldMk cId="600973298" sldId="257"/>
            <ac:spMk id="2" creationId="{7F60250F-BBA2-F4EA-9782-874D9ADAD3E3}"/>
          </ac:spMkLst>
        </pc:spChg>
        <pc:spChg chg="del">
          <ac:chgData name="Soheil Keshavarz" userId="2d954d29-92be-463c-b2c3-405aa3dac195" providerId="ADAL" clId="{0D613C62-7557-964A-A36B-1C6AB82443C5}" dt="2024-11-12T06:54:21.344" v="38" actId="931"/>
          <ac:spMkLst>
            <pc:docMk/>
            <pc:sldMk cId="600973298" sldId="257"/>
            <ac:spMk id="3" creationId="{E75B9409-0230-76CF-956E-C9354D3FB35B}"/>
          </ac:spMkLst>
        </pc:spChg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600973298" sldId="257"/>
            <ac:spMk id="6" creationId="{8C6E5FC6-792F-4D2C-D27C-AC03701677A6}"/>
          </ac:spMkLst>
        </pc:spChg>
        <pc:spChg chg="add del">
          <ac:chgData name="Soheil Keshavarz" userId="2d954d29-92be-463c-b2c3-405aa3dac195" providerId="ADAL" clId="{0D613C62-7557-964A-A36B-1C6AB82443C5}" dt="2024-11-12T06:56:00.296" v="62" actId="26606"/>
          <ac:spMkLst>
            <pc:docMk/>
            <pc:sldMk cId="600973298" sldId="257"/>
            <ac:spMk id="7" creationId="{04812C46-200A-4DEB-A05E-3ED6C68C2387}"/>
          </ac:spMkLst>
        </pc:spChg>
        <pc:spChg chg="add del">
          <ac:chgData name="Soheil Keshavarz" userId="2d954d29-92be-463c-b2c3-405aa3dac195" providerId="ADAL" clId="{0D613C62-7557-964A-A36B-1C6AB82443C5}" dt="2024-11-12T06:56:00.296" v="62" actId="26606"/>
          <ac:spMkLst>
            <pc:docMk/>
            <pc:sldMk cId="600973298" sldId="257"/>
            <ac:spMk id="8" creationId="{0260CB73-2D31-732D-11F3-66837187ADA1}"/>
          </ac:spMkLst>
        </pc:spChg>
        <pc:spChg chg="add del">
          <ac:chgData name="Soheil Keshavarz" userId="2d954d29-92be-463c-b2c3-405aa3dac195" providerId="ADAL" clId="{0D613C62-7557-964A-A36B-1C6AB82443C5}" dt="2024-11-12T06:54:43.159" v="42" actId="26606"/>
          <ac:spMkLst>
            <pc:docMk/>
            <pc:sldMk cId="600973298" sldId="257"/>
            <ac:spMk id="9" creationId="{C77A437D-D8EA-5CAB-64B0-996A7344A007}"/>
          </ac:spMkLst>
        </pc:spChg>
        <pc:spChg chg="add del">
          <ac:chgData name="Soheil Keshavarz" userId="2d954d29-92be-463c-b2c3-405aa3dac195" providerId="ADAL" clId="{0D613C62-7557-964A-A36B-1C6AB82443C5}" dt="2024-11-12T06:56:03.580" v="64" actId="26606"/>
          <ac:spMkLst>
            <pc:docMk/>
            <pc:sldMk cId="600973298" sldId="257"/>
            <ac:spMk id="10" creationId="{3AFE8227-C443-417B-BA91-520EB1EF4559}"/>
          </ac:spMkLst>
        </pc:spChg>
        <pc:spChg chg="add del">
          <ac:chgData name="Soheil Keshavarz" userId="2d954d29-92be-463c-b2c3-405aa3dac195" providerId="ADAL" clId="{0D613C62-7557-964A-A36B-1C6AB82443C5}" dt="2024-11-12T06:56:03.580" v="64" actId="26606"/>
          <ac:spMkLst>
            <pc:docMk/>
            <pc:sldMk cId="600973298" sldId="257"/>
            <ac:spMk id="11" creationId="{EC1BF58E-F8AA-CB68-DAD7-EB986C8237FB}"/>
          </ac:spMkLst>
        </pc:spChg>
        <pc:spChg chg="add del">
          <ac:chgData name="Soheil Keshavarz" userId="2d954d29-92be-463c-b2c3-405aa3dac195" providerId="ADAL" clId="{0D613C62-7557-964A-A36B-1C6AB82443C5}" dt="2024-11-12T06:54:43.159" v="42" actId="26606"/>
          <ac:spMkLst>
            <pc:docMk/>
            <pc:sldMk cId="600973298" sldId="257"/>
            <ac:spMk id="12" creationId="{84ECDE7A-6944-466D-8FFE-149A29BA6BAE}"/>
          </ac:spMkLst>
        </pc:spChg>
        <pc:spChg chg="add del">
          <ac:chgData name="Soheil Keshavarz" userId="2d954d29-92be-463c-b2c3-405aa3dac195" providerId="ADAL" clId="{0D613C62-7557-964A-A36B-1C6AB82443C5}" dt="2024-11-12T06:56:03.580" v="64" actId="26606"/>
          <ac:spMkLst>
            <pc:docMk/>
            <pc:sldMk cId="600973298" sldId="257"/>
            <ac:spMk id="13" creationId="{907741FC-B544-4A6E-B831-6789D042333D}"/>
          </ac:spMkLst>
        </pc:spChg>
        <pc:spChg chg="add del">
          <ac:chgData name="Soheil Keshavarz" userId="2d954d29-92be-463c-b2c3-405aa3dac195" providerId="ADAL" clId="{0D613C62-7557-964A-A36B-1C6AB82443C5}" dt="2024-11-12T06:54:43.159" v="42" actId="26606"/>
          <ac:spMkLst>
            <pc:docMk/>
            <pc:sldMk cId="600973298" sldId="257"/>
            <ac:spMk id="14" creationId="{B3420082-9415-44EC-802E-C77D71D59C57}"/>
          </ac:spMkLst>
        </pc:spChg>
        <pc:spChg chg="add del">
          <ac:chgData name="Soheil Keshavarz" userId="2d954d29-92be-463c-b2c3-405aa3dac195" providerId="ADAL" clId="{0D613C62-7557-964A-A36B-1C6AB82443C5}" dt="2024-11-12T06:56:03.580" v="64" actId="26606"/>
          <ac:spMkLst>
            <pc:docMk/>
            <pc:sldMk cId="600973298" sldId="257"/>
            <ac:spMk id="15" creationId="{3F0BE7ED-7814-4273-B18A-F26CC0380380}"/>
          </ac:spMkLst>
        </pc:spChg>
        <pc:spChg chg="add del">
          <ac:chgData name="Soheil Keshavarz" userId="2d954d29-92be-463c-b2c3-405aa3dac195" providerId="ADAL" clId="{0D613C62-7557-964A-A36B-1C6AB82443C5}" dt="2024-11-12T06:54:43.159" v="42" actId="26606"/>
          <ac:spMkLst>
            <pc:docMk/>
            <pc:sldMk cId="600973298" sldId="257"/>
            <ac:spMk id="16" creationId="{55A52C45-1FCB-4636-A80F-2849B8226C01}"/>
          </ac:spMkLst>
        </pc:spChg>
        <pc:spChg chg="add del">
          <ac:chgData name="Soheil Keshavarz" userId="2d954d29-92be-463c-b2c3-405aa3dac195" providerId="ADAL" clId="{0D613C62-7557-964A-A36B-1C6AB82443C5}" dt="2024-11-12T07:01:39.347" v="380" actId="26606"/>
          <ac:spMkLst>
            <pc:docMk/>
            <pc:sldMk cId="600973298" sldId="257"/>
            <ac:spMk id="17" creationId="{2B97F24A-32CE-4C1C-A50D-3016B394DCFB}"/>
          </ac:spMkLst>
        </pc:spChg>
        <pc:spChg chg="add del">
          <ac:chgData name="Soheil Keshavarz" userId="2d954d29-92be-463c-b2c3-405aa3dac195" providerId="ADAL" clId="{0D613C62-7557-964A-A36B-1C6AB82443C5}" dt="2024-11-12T06:54:43.159" v="42" actId="26606"/>
          <ac:spMkLst>
            <pc:docMk/>
            <pc:sldMk cId="600973298" sldId="257"/>
            <ac:spMk id="18" creationId="{768EB4DD-3704-43AD-92B3-C4E0C6EA92CB}"/>
          </ac:spMkLst>
        </pc:spChg>
        <pc:spChg chg="add del">
          <ac:chgData name="Soheil Keshavarz" userId="2d954d29-92be-463c-b2c3-405aa3dac195" providerId="ADAL" clId="{0D613C62-7557-964A-A36B-1C6AB82443C5}" dt="2024-11-12T07:01:39.347" v="380" actId="26606"/>
          <ac:spMkLst>
            <pc:docMk/>
            <pc:sldMk cId="600973298" sldId="257"/>
            <ac:spMk id="19" creationId="{CD8B4F24-440B-49E9-B85D-733523DC064B}"/>
          </ac:spMkLst>
        </pc:spChg>
        <pc:spChg chg="add del">
          <ac:chgData name="Soheil Keshavarz" userId="2d954d29-92be-463c-b2c3-405aa3dac195" providerId="ADAL" clId="{0D613C62-7557-964A-A36B-1C6AB82443C5}" dt="2024-11-12T06:54:47.746" v="44" actId="26606"/>
          <ac:spMkLst>
            <pc:docMk/>
            <pc:sldMk cId="600973298" sldId="257"/>
            <ac:spMk id="20" creationId="{04812C46-200A-4DEB-A05E-3ED6C68C2387}"/>
          </ac:spMkLst>
        </pc:spChg>
        <pc:spChg chg="add del">
          <ac:chgData name="Soheil Keshavarz" userId="2d954d29-92be-463c-b2c3-405aa3dac195" providerId="ADAL" clId="{0D613C62-7557-964A-A36B-1C6AB82443C5}" dt="2024-11-12T06:54:47.746" v="44" actId="26606"/>
          <ac:spMkLst>
            <pc:docMk/>
            <pc:sldMk cId="600973298" sldId="257"/>
            <ac:spMk id="21" creationId="{D1EA859B-E555-4109-94F3-6700E046E008}"/>
          </ac:spMkLst>
        </pc:spChg>
        <pc:spChg chg="add del">
          <ac:chgData name="Soheil Keshavarz" userId="2d954d29-92be-463c-b2c3-405aa3dac195" providerId="ADAL" clId="{0D613C62-7557-964A-A36B-1C6AB82443C5}" dt="2024-11-12T06:54:47.746" v="44" actId="26606"/>
          <ac:spMkLst>
            <pc:docMk/>
            <pc:sldMk cId="600973298" sldId="257"/>
            <ac:spMk id="22" creationId="{2B81000D-171D-F22B-7F94-591CBAAF53C4}"/>
          </ac:spMkLst>
        </pc:spChg>
        <pc:spChg chg="add mod">
          <ac:chgData name="Soheil Keshavarz" userId="2d954d29-92be-463c-b2c3-405aa3dac195" providerId="ADAL" clId="{0D613C62-7557-964A-A36B-1C6AB82443C5}" dt="2024-11-12T19:34:27.639" v="1419" actId="20577"/>
          <ac:spMkLst>
            <pc:docMk/>
            <pc:sldMk cId="600973298" sldId="257"/>
            <ac:spMk id="23" creationId="{FEB15F32-98B2-5496-CEBF-EFB034AB0CA8}"/>
          </ac:spMkLst>
        </pc:spChg>
        <pc:spChg chg="add del">
          <ac:chgData name="Soheil Keshavarz" userId="2d954d29-92be-463c-b2c3-405aa3dac195" providerId="ADAL" clId="{0D613C62-7557-964A-A36B-1C6AB82443C5}" dt="2024-11-12T06:54:55.933" v="46" actId="26606"/>
          <ac:spMkLst>
            <pc:docMk/>
            <pc:sldMk cId="600973298" sldId="257"/>
            <ac:spMk id="24" creationId="{2B97F24A-32CE-4C1C-A50D-3016B394DCFB}"/>
          </ac:spMkLst>
        </pc:spChg>
        <pc:spChg chg="add del">
          <ac:chgData name="Soheil Keshavarz" userId="2d954d29-92be-463c-b2c3-405aa3dac195" providerId="ADAL" clId="{0D613C62-7557-964A-A36B-1C6AB82443C5}" dt="2024-11-12T06:54:55.933" v="46" actId="26606"/>
          <ac:spMkLst>
            <pc:docMk/>
            <pc:sldMk cId="600973298" sldId="257"/>
            <ac:spMk id="25" creationId="{CD8B4F24-440B-49E9-B85D-733523DC064B}"/>
          </ac:spMkLst>
        </pc:spChg>
        <pc:spChg chg="add del">
          <ac:chgData name="Soheil Keshavarz" userId="2d954d29-92be-463c-b2c3-405aa3dac195" providerId="ADAL" clId="{0D613C62-7557-964A-A36B-1C6AB82443C5}" dt="2024-11-12T06:54:55.933" v="46" actId="26606"/>
          <ac:spMkLst>
            <pc:docMk/>
            <pc:sldMk cId="600973298" sldId="257"/>
            <ac:spMk id="26" creationId="{341AC043-8880-0BD9-0A9D-F64063FCE93C}"/>
          </ac:spMkLst>
        </pc:spChg>
        <pc:spChg chg="add del">
          <ac:chgData name="Soheil Keshavarz" userId="2d954d29-92be-463c-b2c3-405aa3dac195" providerId="ADAL" clId="{0D613C62-7557-964A-A36B-1C6AB82443C5}" dt="2024-11-12T07:04:14.302" v="468" actId="26606"/>
          <ac:spMkLst>
            <pc:docMk/>
            <pc:sldMk cId="600973298" sldId="257"/>
            <ac:spMk id="27" creationId="{04812C46-200A-4DEB-A05E-3ED6C68C2387}"/>
          </ac:spMkLst>
        </pc:spChg>
        <pc:spChg chg="add del">
          <ac:chgData name="Soheil Keshavarz" userId="2d954d29-92be-463c-b2c3-405aa3dac195" providerId="ADAL" clId="{0D613C62-7557-964A-A36B-1C6AB82443C5}" dt="2024-11-12T06:55:00.496" v="48" actId="26606"/>
          <ac:spMkLst>
            <pc:docMk/>
            <pc:sldMk cId="600973298" sldId="257"/>
            <ac:spMk id="28" creationId="{84ECDE7A-6944-466D-8FFE-149A29BA6BAE}"/>
          </ac:spMkLst>
        </pc:spChg>
        <pc:spChg chg="add del">
          <ac:chgData name="Soheil Keshavarz" userId="2d954d29-92be-463c-b2c3-405aa3dac195" providerId="ADAL" clId="{0D613C62-7557-964A-A36B-1C6AB82443C5}" dt="2024-11-12T06:55:00.496" v="48" actId="26606"/>
          <ac:spMkLst>
            <pc:docMk/>
            <pc:sldMk cId="600973298" sldId="257"/>
            <ac:spMk id="29" creationId="{B3420082-9415-44EC-802E-C77D71D59C57}"/>
          </ac:spMkLst>
        </pc:spChg>
        <pc:spChg chg="add del">
          <ac:chgData name="Soheil Keshavarz" userId="2d954d29-92be-463c-b2c3-405aa3dac195" providerId="ADAL" clId="{0D613C62-7557-964A-A36B-1C6AB82443C5}" dt="2024-11-12T06:55:00.496" v="48" actId="26606"/>
          <ac:spMkLst>
            <pc:docMk/>
            <pc:sldMk cId="600973298" sldId="257"/>
            <ac:spMk id="30" creationId="{55A52C45-1FCB-4636-A80F-2849B8226C01}"/>
          </ac:spMkLst>
        </pc:spChg>
        <pc:spChg chg="add del">
          <ac:chgData name="Soheil Keshavarz" userId="2d954d29-92be-463c-b2c3-405aa3dac195" providerId="ADAL" clId="{0D613C62-7557-964A-A36B-1C6AB82443C5}" dt="2024-11-12T06:55:00.496" v="48" actId="26606"/>
          <ac:spMkLst>
            <pc:docMk/>
            <pc:sldMk cId="600973298" sldId="257"/>
            <ac:spMk id="31" creationId="{768EB4DD-3704-43AD-92B3-C4E0C6EA92CB}"/>
          </ac:spMkLst>
        </pc:spChg>
        <pc:spChg chg="add del">
          <ac:chgData name="Soheil Keshavarz" userId="2d954d29-92be-463c-b2c3-405aa3dac195" providerId="ADAL" clId="{0D613C62-7557-964A-A36B-1C6AB82443C5}" dt="2024-11-12T06:55:00.496" v="48" actId="26606"/>
          <ac:spMkLst>
            <pc:docMk/>
            <pc:sldMk cId="600973298" sldId="257"/>
            <ac:spMk id="32" creationId="{C77A437D-D8EA-5CAB-64B0-996A7344A007}"/>
          </ac:spMkLst>
        </pc:spChg>
        <pc:spChg chg="add del">
          <ac:chgData name="Soheil Keshavarz" userId="2d954d29-92be-463c-b2c3-405aa3dac195" providerId="ADAL" clId="{0D613C62-7557-964A-A36B-1C6AB82443C5}" dt="2024-11-12T07:04:14.302" v="468" actId="26606"/>
          <ac:spMkLst>
            <pc:docMk/>
            <pc:sldMk cId="600973298" sldId="257"/>
            <ac:spMk id="33" creationId="{D1EA859B-E555-4109-94F3-6700E046E008}"/>
          </ac:spMkLst>
        </pc:spChg>
        <pc:spChg chg="add del">
          <ac:chgData name="Soheil Keshavarz" userId="2d954d29-92be-463c-b2c3-405aa3dac195" providerId="ADAL" clId="{0D613C62-7557-964A-A36B-1C6AB82443C5}" dt="2024-11-12T06:55:45.561" v="60" actId="26606"/>
          <ac:spMkLst>
            <pc:docMk/>
            <pc:sldMk cId="600973298" sldId="257"/>
            <ac:spMk id="34" creationId="{2B97F24A-32CE-4C1C-A50D-3016B394DCFB}"/>
          </ac:spMkLst>
        </pc:spChg>
        <pc:spChg chg="add del">
          <ac:chgData name="Soheil Keshavarz" userId="2d954d29-92be-463c-b2c3-405aa3dac195" providerId="ADAL" clId="{0D613C62-7557-964A-A36B-1C6AB82443C5}" dt="2024-11-12T06:55:45.561" v="60" actId="26606"/>
          <ac:spMkLst>
            <pc:docMk/>
            <pc:sldMk cId="600973298" sldId="257"/>
            <ac:spMk id="35" creationId="{CD8B4F24-440B-49E9-B85D-733523DC064B}"/>
          </ac:spMkLst>
        </pc:spChg>
        <pc:spChg chg="add del mod">
          <ac:chgData name="Soheil Keshavarz" userId="2d954d29-92be-463c-b2c3-405aa3dac195" providerId="ADAL" clId="{0D613C62-7557-964A-A36B-1C6AB82443C5}" dt="2024-11-12T06:55:45.561" v="60" actId="26606"/>
          <ac:spMkLst>
            <pc:docMk/>
            <pc:sldMk cId="600973298" sldId="257"/>
            <ac:spMk id="36" creationId="{341AC043-8880-0BD9-0A9D-F64063FCE93C}"/>
          </ac:spMkLst>
        </pc:spChg>
        <pc:spChg chg="add">
          <ac:chgData name="Soheil Keshavarz" userId="2d954d29-92be-463c-b2c3-405aa3dac195" providerId="ADAL" clId="{0D613C62-7557-964A-A36B-1C6AB82443C5}" dt="2024-11-12T07:04:14.302" v="468" actId="26606"/>
          <ac:spMkLst>
            <pc:docMk/>
            <pc:sldMk cId="600973298" sldId="257"/>
            <ac:spMk id="38" creationId="{A2679492-7988-4050-9056-542444452411}"/>
          </ac:spMkLst>
        </pc:spChg>
        <pc:spChg chg="add">
          <ac:chgData name="Soheil Keshavarz" userId="2d954d29-92be-463c-b2c3-405aa3dac195" providerId="ADAL" clId="{0D613C62-7557-964A-A36B-1C6AB82443C5}" dt="2024-11-12T07:04:14.302" v="468" actId="26606"/>
          <ac:spMkLst>
            <pc:docMk/>
            <pc:sldMk cId="600973298" sldId="257"/>
            <ac:spMk id="40" creationId="{B091B163-7D61-4891-ABCF-5C13D9C418D0}"/>
          </ac:spMkLst>
        </pc:spChg>
        <pc:spChg chg="add del">
          <ac:chgData name="Soheil Keshavarz" userId="2d954d29-92be-463c-b2c3-405aa3dac195" providerId="ADAL" clId="{0D613C62-7557-964A-A36B-1C6AB82443C5}" dt="2024-11-12T06:55:44.771" v="59" actId="26606"/>
          <ac:spMkLst>
            <pc:docMk/>
            <pc:sldMk cId="600973298" sldId="257"/>
            <ac:spMk id="41" creationId="{04812C46-200A-4DEB-A05E-3ED6C68C2387}"/>
          </ac:spMkLst>
        </pc:spChg>
        <pc:spChg chg="add del">
          <ac:chgData name="Soheil Keshavarz" userId="2d954d29-92be-463c-b2c3-405aa3dac195" providerId="ADAL" clId="{0D613C62-7557-964A-A36B-1C6AB82443C5}" dt="2024-11-12T06:55:44.771" v="59" actId="26606"/>
          <ac:spMkLst>
            <pc:docMk/>
            <pc:sldMk cId="600973298" sldId="257"/>
            <ac:spMk id="43" creationId="{D1EA859B-E555-4109-94F3-6700E046E008}"/>
          </ac:spMkLst>
        </pc:spChg>
        <pc:picChg chg="add del mod ord">
          <ac:chgData name="Soheil Keshavarz" userId="2d954d29-92be-463c-b2c3-405aa3dac195" providerId="ADAL" clId="{0D613C62-7557-964A-A36B-1C6AB82443C5}" dt="2024-11-12T07:04:27.418" v="480" actId="1076"/>
          <ac:picMkLst>
            <pc:docMk/>
            <pc:sldMk cId="600973298" sldId="257"/>
            <ac:picMk id="5" creationId="{ECBB988F-25A2-C6D7-F25A-78E3F426CBBA}"/>
          </ac:picMkLst>
        </pc:picChg>
        <pc:cxnChg chg="add">
          <ac:chgData name="Soheil Keshavarz" userId="2d954d29-92be-463c-b2c3-405aa3dac195" providerId="ADAL" clId="{0D613C62-7557-964A-A36B-1C6AB82443C5}" dt="2024-11-12T07:04:14.302" v="468" actId="26606"/>
          <ac:cxnSpMkLst>
            <pc:docMk/>
            <pc:sldMk cId="600973298" sldId="257"/>
            <ac:cxnSpMk id="42" creationId="{C49DA8F6-BCC1-4447-B54C-57856834B94B}"/>
          </ac:cxnSpMkLst>
        </pc:cxnChg>
      </pc:sldChg>
      <pc:sldChg chg="addSp modSp new mod modCm">
        <pc:chgData name="Soheil Keshavarz" userId="2d954d29-92be-463c-b2c3-405aa3dac195" providerId="ADAL" clId="{0D613C62-7557-964A-A36B-1C6AB82443C5}" dt="2024-11-12T19:49:23.043" v="1468" actId="14100"/>
        <pc:sldMkLst>
          <pc:docMk/>
          <pc:sldMk cId="3710752715" sldId="258"/>
        </pc:sldMkLst>
        <pc:spChg chg="mod">
          <ac:chgData name="Soheil Keshavarz" userId="2d954d29-92be-463c-b2c3-405aa3dac195" providerId="ADAL" clId="{0D613C62-7557-964A-A36B-1C6AB82443C5}" dt="2024-11-12T07:25:19.638" v="764" actId="20577"/>
          <ac:spMkLst>
            <pc:docMk/>
            <pc:sldMk cId="3710752715" sldId="258"/>
            <ac:spMk id="2" creationId="{05840B5D-007E-A39F-8912-8800C263EEF7}"/>
          </ac:spMkLst>
        </pc:spChg>
        <pc:spChg chg="mod">
          <ac:chgData name="Soheil Keshavarz" userId="2d954d29-92be-463c-b2c3-405aa3dac195" providerId="ADAL" clId="{0D613C62-7557-964A-A36B-1C6AB82443C5}" dt="2024-11-12T19:49:13.258" v="1464" actId="20577"/>
          <ac:spMkLst>
            <pc:docMk/>
            <pc:sldMk cId="3710752715" sldId="258"/>
            <ac:spMk id="3" creationId="{6675E72A-7DEE-746F-DC72-C307352AF48C}"/>
          </ac:spMkLst>
        </pc:spChg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3710752715" sldId="258"/>
            <ac:spMk id="4" creationId="{C5D579DF-AC97-A10F-0062-6FA5B90AC7CF}"/>
          </ac:spMkLst>
        </pc:spChg>
        <pc:picChg chg="mod">
          <ac:chgData name="Soheil Keshavarz" userId="2d954d29-92be-463c-b2c3-405aa3dac195" providerId="ADAL" clId="{0D613C62-7557-964A-A36B-1C6AB82443C5}" dt="2024-11-12T19:49:23.043" v="1468" actId="14100"/>
          <ac:picMkLst>
            <pc:docMk/>
            <pc:sldMk cId="3710752715" sldId="258"/>
            <ac:picMk id="6" creationId="{B3242C7B-B6EC-CD07-273A-5FAFD08F09F1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oheil Keshavarz" userId="2d954d29-92be-463c-b2c3-405aa3dac195" providerId="ADAL" clId="{0D613C62-7557-964A-A36B-1C6AB82443C5}" dt="2024-11-12T19:47:16.198" v="1443" actId="20577"/>
              <pc2:cmMkLst xmlns:pc2="http://schemas.microsoft.com/office/powerpoint/2019/9/main/command">
                <pc:docMk/>
                <pc:sldMk cId="3710752715" sldId="258"/>
                <pc2:cmMk id="{9AD4F04D-E9D1-4E00-BFF7-A1E6B0D2688C}"/>
              </pc2:cmMkLst>
            </pc226:cmChg>
          </p:ext>
        </pc:extLst>
      </pc:sldChg>
      <pc:sldChg chg="addSp modSp add mod">
        <pc:chgData name="Soheil Keshavarz" userId="2d954d29-92be-463c-b2c3-405aa3dac195" providerId="ADAL" clId="{0D613C62-7557-964A-A36B-1C6AB82443C5}" dt="2024-11-12T08:41:25.679" v="1396" actId="13926"/>
        <pc:sldMkLst>
          <pc:docMk/>
          <pc:sldMk cId="1269091942" sldId="259"/>
        </pc:sldMkLst>
        <pc:spChg chg="mod">
          <ac:chgData name="Soheil Keshavarz" userId="2d954d29-92be-463c-b2c3-405aa3dac195" providerId="ADAL" clId="{0D613C62-7557-964A-A36B-1C6AB82443C5}" dt="2024-11-12T07:11:12.743" v="744" actId="20577"/>
          <ac:spMkLst>
            <pc:docMk/>
            <pc:sldMk cId="1269091942" sldId="259"/>
            <ac:spMk id="2" creationId="{D0FA3FD6-13B6-8596-F3E3-80C33C291328}"/>
          </ac:spMkLst>
        </pc:spChg>
        <pc:spChg chg="mod">
          <ac:chgData name="Soheil Keshavarz" userId="2d954d29-92be-463c-b2c3-405aa3dac195" providerId="ADAL" clId="{0D613C62-7557-964A-A36B-1C6AB82443C5}" dt="2024-11-12T08:41:25.679" v="1396" actId="13926"/>
          <ac:spMkLst>
            <pc:docMk/>
            <pc:sldMk cId="1269091942" sldId="259"/>
            <ac:spMk id="3" creationId="{4CBBFD7E-241B-7129-5854-9305FB180BC5}"/>
          </ac:spMkLst>
        </pc:spChg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1269091942" sldId="259"/>
            <ac:spMk id="4" creationId="{4531C75D-C075-ADF3-75C4-A546CA5E6850}"/>
          </ac:spMkLst>
        </pc:spChg>
        <pc:picChg chg="add mod">
          <ac:chgData name="Soheil Keshavarz" userId="2d954d29-92be-463c-b2c3-405aa3dac195" providerId="ADAL" clId="{0D613C62-7557-964A-A36B-1C6AB82443C5}" dt="2024-11-12T08:04:12.919" v="900" actId="1076"/>
          <ac:picMkLst>
            <pc:docMk/>
            <pc:sldMk cId="1269091942" sldId="259"/>
            <ac:picMk id="1026" creationId="{14B25C2B-A017-DE80-A72B-8BE76639DED3}"/>
          </ac:picMkLst>
        </pc:picChg>
      </pc:sldChg>
      <pc:sldChg chg="addSp delSp modSp add mod">
        <pc:chgData name="Soheil Keshavarz" userId="2d954d29-92be-463c-b2c3-405aa3dac195" providerId="ADAL" clId="{0D613C62-7557-964A-A36B-1C6AB82443C5}" dt="2024-11-12T20:39:05.638" v="1469" actId="114"/>
        <pc:sldMkLst>
          <pc:docMk/>
          <pc:sldMk cId="2919748175" sldId="260"/>
        </pc:sldMkLst>
        <pc:spChg chg="mod">
          <ac:chgData name="Soheil Keshavarz" userId="2d954d29-92be-463c-b2c3-405aa3dac195" providerId="ADAL" clId="{0D613C62-7557-964A-A36B-1C6AB82443C5}" dt="2024-11-12T08:24:42.132" v="1102" actId="20577"/>
          <ac:spMkLst>
            <pc:docMk/>
            <pc:sldMk cId="2919748175" sldId="260"/>
            <ac:spMk id="2" creationId="{66D25895-F20B-CF53-6F68-AACA1D632FDA}"/>
          </ac:spMkLst>
        </pc:spChg>
        <pc:spChg chg="mod">
          <ac:chgData name="Soheil Keshavarz" userId="2d954d29-92be-463c-b2c3-405aa3dac195" providerId="ADAL" clId="{0D613C62-7557-964A-A36B-1C6AB82443C5}" dt="2024-11-12T20:39:05.638" v="1469" actId="114"/>
          <ac:spMkLst>
            <pc:docMk/>
            <pc:sldMk cId="2919748175" sldId="260"/>
            <ac:spMk id="3" creationId="{D8295332-632F-C4A5-F571-EF165B0DDC50}"/>
          </ac:spMkLst>
        </pc:spChg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2919748175" sldId="260"/>
            <ac:spMk id="4" creationId="{E28D4EDF-581F-9916-5BE4-DDF0848C0443}"/>
          </ac:spMkLst>
        </pc:spChg>
        <pc:picChg chg="add del mod">
          <ac:chgData name="Soheil Keshavarz" userId="2d954d29-92be-463c-b2c3-405aa3dac195" providerId="ADAL" clId="{0D613C62-7557-964A-A36B-1C6AB82443C5}" dt="2024-11-12T08:26:32.244" v="1105" actId="478"/>
          <ac:picMkLst>
            <pc:docMk/>
            <pc:sldMk cId="2919748175" sldId="260"/>
            <ac:picMk id="5" creationId="{77D2A24C-55DD-F3BF-33FE-72CC4B5F3B3F}"/>
          </ac:picMkLst>
        </pc:picChg>
        <pc:picChg chg="add mod">
          <ac:chgData name="Soheil Keshavarz" userId="2d954d29-92be-463c-b2c3-405aa3dac195" providerId="ADAL" clId="{0D613C62-7557-964A-A36B-1C6AB82443C5}" dt="2024-11-12T08:33:21.772" v="1345" actId="1076"/>
          <ac:picMkLst>
            <pc:docMk/>
            <pc:sldMk cId="2919748175" sldId="260"/>
            <ac:picMk id="6" creationId="{6DA31463-82AA-9089-7FC6-3279E63B90A3}"/>
          </ac:picMkLst>
        </pc:picChg>
        <pc:picChg chg="add mod">
          <ac:chgData name="Soheil Keshavarz" userId="2d954d29-92be-463c-b2c3-405aa3dac195" providerId="ADAL" clId="{0D613C62-7557-964A-A36B-1C6AB82443C5}" dt="2024-11-12T08:33:25.273" v="1346" actId="1076"/>
          <ac:picMkLst>
            <pc:docMk/>
            <pc:sldMk cId="2919748175" sldId="260"/>
            <ac:picMk id="7" creationId="{C52688B5-CF7F-AAA9-FB2C-190780D58A0F}"/>
          </ac:picMkLst>
        </pc:picChg>
        <pc:picChg chg="add mod">
          <ac:chgData name="Soheil Keshavarz" userId="2d954d29-92be-463c-b2c3-405aa3dac195" providerId="ADAL" clId="{0D613C62-7557-964A-A36B-1C6AB82443C5}" dt="2024-11-12T08:11:29.928" v="991" actId="1076"/>
          <ac:picMkLst>
            <pc:docMk/>
            <pc:sldMk cId="2919748175" sldId="260"/>
            <ac:picMk id="2050" creationId="{FA5A5AFB-766A-5992-08C4-AB429626EF24}"/>
          </ac:picMkLst>
        </pc:picChg>
      </pc:sldChg>
      <pc:sldChg chg="addSp modSp add mod">
        <pc:chgData name="Soheil Keshavarz" userId="2d954d29-92be-463c-b2c3-405aa3dac195" providerId="ADAL" clId="{0D613C62-7557-964A-A36B-1C6AB82443C5}" dt="2024-11-12T20:39:55.908" v="1470" actId="114"/>
        <pc:sldMkLst>
          <pc:docMk/>
          <pc:sldMk cId="2341571176" sldId="261"/>
        </pc:sldMkLst>
        <pc:spChg chg="mod">
          <ac:chgData name="Soheil Keshavarz" userId="2d954d29-92be-463c-b2c3-405aa3dac195" providerId="ADAL" clId="{0D613C62-7557-964A-A36B-1C6AB82443C5}" dt="2024-11-07T20:43:48.200" v="35" actId="20577"/>
          <ac:spMkLst>
            <pc:docMk/>
            <pc:sldMk cId="2341571176" sldId="261"/>
            <ac:spMk id="2" creationId="{BBDB76C8-BC30-3606-EA42-88A6089C0EED}"/>
          </ac:spMkLst>
        </pc:spChg>
        <pc:spChg chg="mod">
          <ac:chgData name="Soheil Keshavarz" userId="2d954d29-92be-463c-b2c3-405aa3dac195" providerId="ADAL" clId="{0D613C62-7557-964A-A36B-1C6AB82443C5}" dt="2024-11-12T20:39:55.908" v="1470" actId="114"/>
          <ac:spMkLst>
            <pc:docMk/>
            <pc:sldMk cId="2341571176" sldId="261"/>
            <ac:spMk id="3" creationId="{E2C63037-2411-93BD-C24F-4B46D6E39C6A}"/>
          </ac:spMkLst>
        </pc:spChg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2341571176" sldId="261"/>
            <ac:spMk id="4" creationId="{08449F79-01F5-A900-8567-3CA2675D4238}"/>
          </ac:spMkLst>
        </pc:spChg>
      </pc:sldChg>
      <pc:sldChg chg="addSp modSp add modNotes">
        <pc:chgData name="Soheil Keshavarz" userId="2d954d29-92be-463c-b2c3-405aa3dac195" providerId="ADAL" clId="{0D613C62-7557-964A-A36B-1C6AB82443C5}" dt="2024-11-12T07:08:47.785" v="730"/>
        <pc:sldMkLst>
          <pc:docMk/>
          <pc:sldMk cId="1229155555" sldId="340"/>
        </pc:sldMkLst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1229155555" sldId="340"/>
            <ac:spMk id="2" creationId="{29E3EFB0-F435-8912-4947-F4A37E0877FA}"/>
          </ac:spMkLst>
        </pc:spChg>
      </pc:sldChg>
      <pc:sldChg chg="addSp modSp add modNotes">
        <pc:chgData name="Soheil Keshavarz" userId="2d954d29-92be-463c-b2c3-405aa3dac195" providerId="ADAL" clId="{0D613C62-7557-964A-A36B-1C6AB82443C5}" dt="2024-11-12T07:08:47.785" v="730"/>
        <pc:sldMkLst>
          <pc:docMk/>
          <pc:sldMk cId="1104241747" sldId="343"/>
        </pc:sldMkLst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1104241747" sldId="343"/>
            <ac:spMk id="2" creationId="{6A3BE17C-811B-4DCA-A877-2C0B21CBAE83}"/>
          </ac:spMkLst>
        </pc:spChg>
      </pc:sldChg>
      <pc:sldChg chg="addSp modSp add modNotes">
        <pc:chgData name="Soheil Keshavarz" userId="2d954d29-92be-463c-b2c3-405aa3dac195" providerId="ADAL" clId="{0D613C62-7557-964A-A36B-1C6AB82443C5}" dt="2024-11-12T07:08:47.785" v="730"/>
        <pc:sldMkLst>
          <pc:docMk/>
          <pc:sldMk cId="817054824" sldId="345"/>
        </pc:sldMkLst>
        <pc:spChg chg="add mod">
          <ac:chgData name="Soheil Keshavarz" userId="2d954d29-92be-463c-b2c3-405aa3dac195" providerId="ADAL" clId="{0D613C62-7557-964A-A36B-1C6AB82443C5}" dt="2024-11-12T07:08:47.785" v="730"/>
          <ac:spMkLst>
            <pc:docMk/>
            <pc:sldMk cId="817054824" sldId="345"/>
            <ac:spMk id="2" creationId="{345BD4F7-6305-8AE7-9E1A-C52EEFC7C5D5}"/>
          </ac:spMkLst>
        </pc:spChg>
      </pc:sldChg>
      <pc:sldChg chg="modSp new mod">
        <pc:chgData name="Soheil Keshavarz" userId="2d954d29-92be-463c-b2c3-405aa3dac195" providerId="ADAL" clId="{0D613C62-7557-964A-A36B-1C6AB82443C5}" dt="2024-11-12T08:06:21.273" v="951" actId="20577"/>
        <pc:sldMkLst>
          <pc:docMk/>
          <pc:sldMk cId="4145768043" sldId="348"/>
        </pc:sldMkLst>
        <pc:spChg chg="mod">
          <ac:chgData name="Soheil Keshavarz" userId="2d954d29-92be-463c-b2c3-405aa3dac195" providerId="ADAL" clId="{0D613C62-7557-964A-A36B-1C6AB82443C5}" dt="2024-11-12T08:06:21.273" v="951" actId="20577"/>
          <ac:spMkLst>
            <pc:docMk/>
            <pc:sldMk cId="4145768043" sldId="348"/>
            <ac:spMk id="3" creationId="{4A5EFD47-8C87-D37B-5AE4-D60C9A5D2500}"/>
          </ac:spMkLst>
        </pc:spChg>
      </pc:sldChg>
      <pc:sldChg chg="modSp mod">
        <pc:chgData name="Soheil Keshavarz" userId="2d954d29-92be-463c-b2c3-405aa3dac195" providerId="ADAL" clId="{0D613C62-7557-964A-A36B-1C6AB82443C5}" dt="2024-11-12T08:34:00.680" v="1347" actId="1076"/>
        <pc:sldMkLst>
          <pc:docMk/>
          <pc:sldMk cId="2621069969" sldId="349"/>
        </pc:sldMkLst>
        <pc:picChg chg="mod">
          <ac:chgData name="Soheil Keshavarz" userId="2d954d29-92be-463c-b2c3-405aa3dac195" providerId="ADAL" clId="{0D613C62-7557-964A-A36B-1C6AB82443C5}" dt="2024-11-12T08:34:00.680" v="1347" actId="1076"/>
          <ac:picMkLst>
            <pc:docMk/>
            <pc:sldMk cId="2621069969" sldId="349"/>
            <ac:picMk id="5" creationId="{FFD763AE-57EC-BD63-8DAF-D84737DDA01C}"/>
          </ac:picMkLst>
        </pc:picChg>
      </pc:sldChg>
      <pc:sldChg chg="modSp mod">
        <pc:chgData name="Soheil Keshavarz" userId="2d954d29-92be-463c-b2c3-405aa3dac195" providerId="ADAL" clId="{0D613C62-7557-964A-A36B-1C6AB82443C5}" dt="2024-11-12T19:36:13.265" v="1422" actId="1076"/>
        <pc:sldMkLst>
          <pc:docMk/>
          <pc:sldMk cId="4190143326" sldId="351"/>
        </pc:sldMkLst>
        <pc:spChg chg="mod">
          <ac:chgData name="Soheil Keshavarz" userId="2d954d29-92be-463c-b2c3-405aa3dac195" providerId="ADAL" clId="{0D613C62-7557-964A-A36B-1C6AB82443C5}" dt="2024-11-12T19:36:10.338" v="1421" actId="20577"/>
          <ac:spMkLst>
            <pc:docMk/>
            <pc:sldMk cId="4190143326" sldId="351"/>
            <ac:spMk id="3" creationId="{4676E1C9-4B10-0AF2-5338-BC5B407D2630}"/>
          </ac:spMkLst>
        </pc:spChg>
        <pc:picChg chg="mod">
          <ac:chgData name="Soheil Keshavarz" userId="2d954d29-92be-463c-b2c3-405aa3dac195" providerId="ADAL" clId="{0D613C62-7557-964A-A36B-1C6AB82443C5}" dt="2024-11-12T18:37:46.788" v="1417" actId="1076"/>
          <ac:picMkLst>
            <pc:docMk/>
            <pc:sldMk cId="4190143326" sldId="351"/>
            <ac:picMk id="5" creationId="{0505A733-E4FB-BC49-D83B-73BA854DDF93}"/>
          </ac:picMkLst>
        </pc:picChg>
        <pc:picChg chg="mod">
          <ac:chgData name="Soheil Keshavarz" userId="2d954d29-92be-463c-b2c3-405aa3dac195" providerId="ADAL" clId="{0D613C62-7557-964A-A36B-1C6AB82443C5}" dt="2024-11-12T19:36:13.265" v="1422" actId="1076"/>
          <ac:picMkLst>
            <pc:docMk/>
            <pc:sldMk cId="4190143326" sldId="351"/>
            <ac:picMk id="6" creationId="{A738ACA0-5BC2-E252-8001-2B5FD86D042A}"/>
          </ac:picMkLst>
        </pc:picChg>
      </pc:sldChg>
    </pc:docChg>
  </pc:docChgLst>
  <pc:docChgLst>
    <pc:chgData name="Arsalan Esmaeili" userId="S::arsalan@uw.edu::32e85b68-d1bc-41a7-8445-03ff43165676" providerId="AD" clId="Web-{10920669-E769-5BF1-4BF8-6D2BEEE670EB}"/>
    <pc:docChg chg="modSld">
      <pc:chgData name="Arsalan Esmaeili" userId="S::arsalan@uw.edu::32e85b68-d1bc-41a7-8445-03ff43165676" providerId="AD" clId="Web-{10920669-E769-5BF1-4BF8-6D2BEEE670EB}" dt="2024-11-14T18:29:12.769" v="8" actId="20577"/>
      <pc:docMkLst>
        <pc:docMk/>
      </pc:docMkLst>
      <pc:sldChg chg="modSp">
        <pc:chgData name="Arsalan Esmaeili" userId="S::arsalan@uw.edu::32e85b68-d1bc-41a7-8445-03ff43165676" providerId="AD" clId="Web-{10920669-E769-5BF1-4BF8-6D2BEEE670EB}" dt="2024-11-14T18:29:12.769" v="8" actId="20577"/>
        <pc:sldMkLst>
          <pc:docMk/>
          <pc:sldMk cId="1269091942" sldId="259"/>
        </pc:sldMkLst>
        <pc:spChg chg="mod">
          <ac:chgData name="Arsalan Esmaeili" userId="S::arsalan@uw.edu::32e85b68-d1bc-41a7-8445-03ff43165676" providerId="AD" clId="Web-{10920669-E769-5BF1-4BF8-6D2BEEE670EB}" dt="2024-11-14T18:29:12.769" v="8" actId="20577"/>
          <ac:spMkLst>
            <pc:docMk/>
            <pc:sldMk cId="1269091942" sldId="259"/>
            <ac:spMk id="3" creationId="{4CBBFD7E-241B-7129-5854-9305FB180BC5}"/>
          </ac:spMkLst>
        </pc:spChg>
      </pc:sldChg>
    </pc:docChg>
  </pc:docChgLst>
  <pc:docChgLst>
    <pc:chgData name="Arsalan Esmaeili" userId="S::arsalan@uw.edu::32e85b68-d1bc-41a7-8445-03ff43165676" providerId="AD" clId="Web-{6E674F3B-7525-847E-8DEF-42BBFD23FFB5}"/>
    <pc:docChg chg="addSld delSld modSld">
      <pc:chgData name="Arsalan Esmaeili" userId="S::arsalan@uw.edu::32e85b68-d1bc-41a7-8445-03ff43165676" providerId="AD" clId="Web-{6E674F3B-7525-847E-8DEF-42BBFD23FFB5}" dt="2024-11-12T09:01:43.281" v="765"/>
      <pc:docMkLst>
        <pc:docMk/>
      </pc:docMkLst>
      <pc:sldChg chg="modSp">
        <pc:chgData name="Arsalan Esmaeili" userId="S::arsalan@uw.edu::32e85b68-d1bc-41a7-8445-03ff43165676" providerId="AD" clId="Web-{6E674F3B-7525-847E-8DEF-42BBFD23FFB5}" dt="2024-11-12T08:54:37.217" v="610" actId="20577"/>
        <pc:sldMkLst>
          <pc:docMk/>
          <pc:sldMk cId="600973298" sldId="257"/>
        </pc:sldMkLst>
        <pc:spChg chg="mod">
          <ac:chgData name="Arsalan Esmaeili" userId="S::arsalan@uw.edu::32e85b68-d1bc-41a7-8445-03ff43165676" providerId="AD" clId="Web-{6E674F3B-7525-847E-8DEF-42BBFD23FFB5}" dt="2024-11-12T07:14:54.345" v="1" actId="20577"/>
          <ac:spMkLst>
            <pc:docMk/>
            <pc:sldMk cId="600973298" sldId="257"/>
            <ac:spMk id="2" creationId="{7F60250F-BBA2-F4EA-9782-874D9ADAD3E3}"/>
          </ac:spMkLst>
        </pc:spChg>
        <pc:spChg chg="mod">
          <ac:chgData name="Arsalan Esmaeili" userId="S::arsalan@uw.edu::32e85b68-d1bc-41a7-8445-03ff43165676" providerId="AD" clId="Web-{6E674F3B-7525-847E-8DEF-42BBFD23FFB5}" dt="2024-11-12T08:54:37.217" v="610" actId="20577"/>
          <ac:spMkLst>
            <pc:docMk/>
            <pc:sldMk cId="600973298" sldId="257"/>
            <ac:spMk id="23" creationId="{FEB15F32-98B2-5496-CEBF-EFB034AB0CA8}"/>
          </ac:spMkLst>
        </pc:spChg>
      </pc:sldChg>
      <pc:sldChg chg="addSp modSp">
        <pc:chgData name="Arsalan Esmaeili" userId="S::arsalan@uw.edu::32e85b68-d1bc-41a7-8445-03ff43165676" providerId="AD" clId="Web-{6E674F3B-7525-847E-8DEF-42BBFD23FFB5}" dt="2024-11-12T08:56:51.821" v="616" actId="20577"/>
        <pc:sldMkLst>
          <pc:docMk/>
          <pc:sldMk cId="3710752715" sldId="258"/>
        </pc:sldMkLst>
        <pc:spChg chg="mod">
          <ac:chgData name="Arsalan Esmaeili" userId="S::arsalan@uw.edu::32e85b68-d1bc-41a7-8445-03ff43165676" providerId="AD" clId="Web-{6E674F3B-7525-847E-8DEF-42BBFD23FFB5}" dt="2024-11-12T08:56:51.821" v="616" actId="20577"/>
          <ac:spMkLst>
            <pc:docMk/>
            <pc:sldMk cId="3710752715" sldId="258"/>
            <ac:spMk id="3" creationId="{6675E72A-7DEE-746F-DC72-C307352AF48C}"/>
          </ac:spMkLst>
        </pc:spChg>
        <pc:picChg chg="add mod">
          <ac:chgData name="Arsalan Esmaeili" userId="S::arsalan@uw.edu::32e85b68-d1bc-41a7-8445-03ff43165676" providerId="AD" clId="Web-{6E674F3B-7525-847E-8DEF-42BBFD23FFB5}" dt="2024-11-12T08:18:24.693" v="491" actId="1076"/>
          <ac:picMkLst>
            <pc:docMk/>
            <pc:sldMk cId="3710752715" sldId="258"/>
            <ac:picMk id="5" creationId="{5C897A70-B8C9-A680-5438-D8F37C0C208E}"/>
          </ac:picMkLst>
        </pc:picChg>
      </pc:sldChg>
      <pc:sldChg chg="modSp">
        <pc:chgData name="Arsalan Esmaeili" userId="S::arsalan@uw.edu::32e85b68-d1bc-41a7-8445-03ff43165676" providerId="AD" clId="Web-{6E674F3B-7525-847E-8DEF-42BBFD23FFB5}" dt="2024-11-12T08:52:28.613" v="591" actId="20577"/>
        <pc:sldMkLst>
          <pc:docMk/>
          <pc:sldMk cId="1269091942" sldId="259"/>
        </pc:sldMkLst>
        <pc:spChg chg="mod">
          <ac:chgData name="Arsalan Esmaeili" userId="S::arsalan@uw.edu::32e85b68-d1bc-41a7-8445-03ff43165676" providerId="AD" clId="Web-{6E674F3B-7525-847E-8DEF-42BBFD23FFB5}" dt="2024-11-12T08:52:28.613" v="591" actId="20577"/>
          <ac:spMkLst>
            <pc:docMk/>
            <pc:sldMk cId="1269091942" sldId="259"/>
            <ac:spMk id="3" creationId="{4CBBFD7E-241B-7129-5854-9305FB180BC5}"/>
          </ac:spMkLst>
        </pc:spChg>
        <pc:picChg chg="mod modCrop">
          <ac:chgData name="Arsalan Esmaeili" userId="S::arsalan@uw.edu::32e85b68-d1bc-41a7-8445-03ff43165676" providerId="AD" clId="Web-{6E674F3B-7525-847E-8DEF-42BBFD23FFB5}" dt="2024-11-12T08:21:06.658" v="502"/>
          <ac:picMkLst>
            <pc:docMk/>
            <pc:sldMk cId="1269091942" sldId="259"/>
            <ac:picMk id="1026" creationId="{14B25C2B-A017-DE80-A72B-8BE76639DED3}"/>
          </ac:picMkLst>
        </pc:picChg>
      </pc:sldChg>
      <pc:sldChg chg="delSp modSp">
        <pc:chgData name="Arsalan Esmaeili" userId="S::arsalan@uw.edu::32e85b68-d1bc-41a7-8445-03ff43165676" providerId="AD" clId="Web-{6E674F3B-7525-847E-8DEF-42BBFD23FFB5}" dt="2024-11-12T09:00:44.698" v="733"/>
        <pc:sldMkLst>
          <pc:docMk/>
          <pc:sldMk cId="2919748175" sldId="260"/>
        </pc:sldMkLst>
        <pc:spChg chg="mod">
          <ac:chgData name="Arsalan Esmaeili" userId="S::arsalan@uw.edu::32e85b68-d1bc-41a7-8445-03ff43165676" providerId="AD" clId="Web-{6E674F3B-7525-847E-8DEF-42BBFD23FFB5}" dt="2024-11-12T08:39:02.677" v="545"/>
          <ac:spMkLst>
            <pc:docMk/>
            <pc:sldMk cId="2919748175" sldId="260"/>
            <ac:spMk id="3" creationId="{D8295332-632F-C4A5-F571-EF165B0DDC50}"/>
          </ac:spMkLst>
        </pc:spChg>
        <pc:picChg chg="mod">
          <ac:chgData name="Arsalan Esmaeili" userId="S::arsalan@uw.edu::32e85b68-d1bc-41a7-8445-03ff43165676" providerId="AD" clId="Web-{6E674F3B-7525-847E-8DEF-42BBFD23FFB5}" dt="2024-11-12T08:40:41.622" v="550" actId="14100"/>
          <ac:picMkLst>
            <pc:docMk/>
            <pc:sldMk cId="2919748175" sldId="260"/>
            <ac:picMk id="6" creationId="{6DA31463-82AA-9089-7FC6-3279E63B90A3}"/>
          </ac:picMkLst>
        </pc:picChg>
        <pc:picChg chg="del">
          <ac:chgData name="Arsalan Esmaeili" userId="S::arsalan@uw.edu::32e85b68-d1bc-41a7-8445-03ff43165676" providerId="AD" clId="Web-{6E674F3B-7525-847E-8DEF-42BBFD23FFB5}" dt="2024-11-12T09:00:44.698" v="733"/>
          <ac:picMkLst>
            <pc:docMk/>
            <pc:sldMk cId="2919748175" sldId="260"/>
            <ac:picMk id="7" creationId="{C52688B5-CF7F-AAA9-FB2C-190780D58A0F}"/>
          </ac:picMkLst>
        </pc:picChg>
        <pc:picChg chg="mod">
          <ac:chgData name="Arsalan Esmaeili" userId="S::arsalan@uw.edu::32e85b68-d1bc-41a7-8445-03ff43165676" providerId="AD" clId="Web-{6E674F3B-7525-847E-8DEF-42BBFD23FFB5}" dt="2024-11-12T08:18:52.757" v="497" actId="1076"/>
          <ac:picMkLst>
            <pc:docMk/>
            <pc:sldMk cId="2919748175" sldId="260"/>
            <ac:picMk id="2050" creationId="{FA5A5AFB-766A-5992-08C4-AB429626EF24}"/>
          </ac:picMkLst>
        </pc:picChg>
      </pc:sldChg>
      <pc:sldChg chg="modSp">
        <pc:chgData name="Arsalan Esmaeili" userId="S::arsalan@uw.edu::32e85b68-d1bc-41a7-8445-03ff43165676" providerId="AD" clId="Web-{6E674F3B-7525-847E-8DEF-42BBFD23FFB5}" dt="2024-11-12T08:54:05.058" v="595" actId="20577"/>
        <pc:sldMkLst>
          <pc:docMk/>
          <pc:sldMk cId="2341571176" sldId="261"/>
        </pc:sldMkLst>
        <pc:spChg chg="mod">
          <ac:chgData name="Arsalan Esmaeili" userId="S::arsalan@uw.edu::32e85b68-d1bc-41a7-8445-03ff43165676" providerId="AD" clId="Web-{6E674F3B-7525-847E-8DEF-42BBFD23FFB5}" dt="2024-11-12T08:54:05.058" v="595" actId="20577"/>
          <ac:spMkLst>
            <pc:docMk/>
            <pc:sldMk cId="2341571176" sldId="261"/>
            <ac:spMk id="3" creationId="{E2C63037-2411-93BD-C24F-4B46D6E39C6A}"/>
          </ac:spMkLst>
        </pc:spChg>
      </pc:sldChg>
      <pc:sldChg chg="del">
        <pc:chgData name="Arsalan Esmaeili" userId="S::arsalan@uw.edu::32e85b68-d1bc-41a7-8445-03ff43165676" providerId="AD" clId="Web-{6E674F3B-7525-847E-8DEF-42BBFD23FFB5}" dt="2024-11-12T08:57:02.587" v="617"/>
        <pc:sldMkLst>
          <pc:docMk/>
          <pc:sldMk cId="1229155555" sldId="340"/>
        </pc:sldMkLst>
      </pc:sldChg>
      <pc:sldChg chg="del">
        <pc:chgData name="Arsalan Esmaeili" userId="S::arsalan@uw.edu::32e85b68-d1bc-41a7-8445-03ff43165676" providerId="AD" clId="Web-{6E674F3B-7525-847E-8DEF-42BBFD23FFB5}" dt="2024-11-12T08:57:03.431" v="618"/>
        <pc:sldMkLst>
          <pc:docMk/>
          <pc:sldMk cId="1104241747" sldId="343"/>
        </pc:sldMkLst>
      </pc:sldChg>
      <pc:sldChg chg="del">
        <pc:chgData name="Arsalan Esmaeili" userId="S::arsalan@uw.edu::32e85b68-d1bc-41a7-8445-03ff43165676" providerId="AD" clId="Web-{6E674F3B-7525-847E-8DEF-42BBFD23FFB5}" dt="2024-11-12T08:57:05.056" v="619"/>
        <pc:sldMkLst>
          <pc:docMk/>
          <pc:sldMk cId="817054824" sldId="345"/>
        </pc:sldMkLst>
      </pc:sldChg>
      <pc:sldChg chg="addSp delSp modSp new del">
        <pc:chgData name="Arsalan Esmaeili" userId="S::arsalan@uw.edu::32e85b68-d1bc-41a7-8445-03ff43165676" providerId="AD" clId="Web-{6E674F3B-7525-847E-8DEF-42BBFD23FFB5}" dt="2024-11-12T07:49:09.059" v="63"/>
        <pc:sldMkLst>
          <pc:docMk/>
          <pc:sldMk cId="1433247186" sldId="346"/>
        </pc:sldMkLst>
        <pc:spChg chg="del">
          <ac:chgData name="Arsalan Esmaeili" userId="S::arsalan@uw.edu::32e85b68-d1bc-41a7-8445-03ff43165676" providerId="AD" clId="Web-{6E674F3B-7525-847E-8DEF-42BBFD23FFB5}" dt="2024-11-12T07:47:55.804" v="59"/>
          <ac:spMkLst>
            <pc:docMk/>
            <pc:sldMk cId="1433247186" sldId="346"/>
            <ac:spMk id="3" creationId="{5B441975-61CE-6012-3B90-FF3627F38792}"/>
          </ac:spMkLst>
        </pc:spChg>
        <pc:spChg chg="add mod">
          <ac:chgData name="Arsalan Esmaeili" userId="S::arsalan@uw.edu::32e85b68-d1bc-41a7-8445-03ff43165676" providerId="AD" clId="Web-{6E674F3B-7525-847E-8DEF-42BBFD23FFB5}" dt="2024-11-12T07:48:04.429" v="61"/>
          <ac:spMkLst>
            <pc:docMk/>
            <pc:sldMk cId="1433247186" sldId="346"/>
            <ac:spMk id="7" creationId="{FDD26E46-4F42-490A-53DD-2DB9C9F02F68}"/>
          </ac:spMkLst>
        </pc:spChg>
        <pc:picChg chg="add del mod ord">
          <ac:chgData name="Arsalan Esmaeili" userId="S::arsalan@uw.edu::32e85b68-d1bc-41a7-8445-03ff43165676" providerId="AD" clId="Web-{6E674F3B-7525-847E-8DEF-42BBFD23FFB5}" dt="2024-11-12T07:48:04.429" v="61"/>
          <ac:picMkLst>
            <pc:docMk/>
            <pc:sldMk cId="1433247186" sldId="346"/>
            <ac:picMk id="5" creationId="{152E3D96-EB94-5DD8-D673-5B257BDBD2D4}"/>
          </ac:picMkLst>
        </pc:picChg>
      </pc:sldChg>
      <pc:sldChg chg="modSp add">
        <pc:chgData name="Arsalan Esmaeili" userId="S::arsalan@uw.edu::32e85b68-d1bc-41a7-8445-03ff43165676" providerId="AD" clId="Web-{6E674F3B-7525-847E-8DEF-42BBFD23FFB5}" dt="2024-11-12T08:46:44.181" v="566" actId="1076"/>
        <pc:sldMkLst>
          <pc:docMk/>
          <pc:sldMk cId="2641540756" sldId="347"/>
        </pc:sldMkLst>
        <pc:spChg chg="mod">
          <ac:chgData name="Arsalan Esmaeili" userId="S::arsalan@uw.edu::32e85b68-d1bc-41a7-8445-03ff43165676" providerId="AD" clId="Web-{6E674F3B-7525-847E-8DEF-42BBFD23FFB5}" dt="2024-11-12T08:46:02.412" v="563" actId="20577"/>
          <ac:spMkLst>
            <pc:docMk/>
            <pc:sldMk cId="2641540756" sldId="347"/>
            <ac:spMk id="2" creationId="{80DB190D-8920-F568-F8D3-CA5C4F3C0329}"/>
          </ac:spMkLst>
        </pc:spChg>
        <pc:picChg chg="mod">
          <ac:chgData name="Arsalan Esmaeili" userId="S::arsalan@uw.edu::32e85b68-d1bc-41a7-8445-03ff43165676" providerId="AD" clId="Web-{6E674F3B-7525-847E-8DEF-42BBFD23FFB5}" dt="2024-11-12T08:46:44.181" v="566" actId="1076"/>
          <ac:picMkLst>
            <pc:docMk/>
            <pc:sldMk cId="2641540756" sldId="347"/>
            <ac:picMk id="4" creationId="{9E1DDE66-FAB6-49D9-B12A-1A663FC77D88}"/>
          </ac:picMkLst>
        </pc:picChg>
      </pc:sldChg>
      <pc:sldChg chg="mod modShow">
        <pc:chgData name="Arsalan Esmaeili" userId="S::arsalan@uw.edu::32e85b68-d1bc-41a7-8445-03ff43165676" providerId="AD" clId="Web-{6E674F3B-7525-847E-8DEF-42BBFD23FFB5}" dt="2024-11-12T09:01:43.281" v="765"/>
        <pc:sldMkLst>
          <pc:docMk/>
          <pc:sldMk cId="4145768043" sldId="348"/>
        </pc:sldMkLst>
      </pc:sldChg>
      <pc:sldChg chg="addSp delSp modSp new mod setBg">
        <pc:chgData name="Arsalan Esmaeili" userId="S::arsalan@uw.edu::32e85b68-d1bc-41a7-8445-03ff43165676" providerId="AD" clId="Web-{6E674F3B-7525-847E-8DEF-42BBFD23FFB5}" dt="2024-11-12T08:47:15.090" v="568" actId="1076"/>
        <pc:sldMkLst>
          <pc:docMk/>
          <pc:sldMk cId="2621069969" sldId="349"/>
        </pc:sldMkLst>
        <pc:spChg chg="add del mod">
          <ac:chgData name="Arsalan Esmaeili" userId="S::arsalan@uw.edu::32e85b68-d1bc-41a7-8445-03ff43165676" providerId="AD" clId="Web-{6E674F3B-7525-847E-8DEF-42BBFD23FFB5}" dt="2024-11-12T08:28:07.674" v="513"/>
          <ac:spMkLst>
            <pc:docMk/>
            <pc:sldMk cId="2621069969" sldId="349"/>
            <ac:spMk id="2" creationId="{4FA775DC-2993-F20D-CD8B-2CF2BA5FD059}"/>
          </ac:spMkLst>
        </pc:spChg>
        <pc:spChg chg="del">
          <ac:chgData name="Arsalan Esmaeili" userId="S::arsalan@uw.edu::32e85b68-d1bc-41a7-8445-03ff43165676" providerId="AD" clId="Web-{6E674F3B-7525-847E-8DEF-42BBFD23FFB5}" dt="2024-11-12T08:27:16.389" v="507"/>
          <ac:spMkLst>
            <pc:docMk/>
            <pc:sldMk cId="2621069969" sldId="349"/>
            <ac:spMk id="3" creationId="{A2CE4AAB-A50B-C3CE-03DF-A068550C5C04}"/>
          </ac:spMkLst>
        </pc:spChg>
        <pc:spChg chg="mod">
          <ac:chgData name="Arsalan Esmaeili" userId="S::arsalan@uw.edu::32e85b68-d1bc-41a7-8445-03ff43165676" providerId="AD" clId="Web-{6E674F3B-7525-847E-8DEF-42BBFD23FFB5}" dt="2024-11-12T08:28:07.674" v="513"/>
          <ac:spMkLst>
            <pc:docMk/>
            <pc:sldMk cId="2621069969" sldId="349"/>
            <ac:spMk id="4" creationId="{BF73E5F5-E7D5-82E0-BB87-2485D8A5A159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9" creationId="{DB86050C-AD43-6135-B74A-14456ACF20C5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12" creationId="{327D73B4-9F5C-4A64-A179-51B9500CB8B5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14" creationId="{C1F06963-6374-4B48-844F-071A9BAAAE02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16" creationId="{6CB927A4-E432-4310-9CD5-E89FF5063179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18" creationId="{1453BF6C-B012-48B7-B4E8-6D7AC7C27D02}"/>
          </ac:spMkLst>
        </pc:spChg>
        <pc:spChg chg="add del">
          <ac:chgData name="Arsalan Esmaeili" userId="S::arsalan@uw.edu::32e85b68-d1bc-41a7-8445-03ff43165676" providerId="AD" clId="Web-{6E674F3B-7525-847E-8DEF-42BBFD23FFB5}" dt="2024-11-12T08:28:03.752" v="510"/>
          <ac:spMkLst>
            <pc:docMk/>
            <pc:sldMk cId="2621069969" sldId="349"/>
            <ac:spMk id="20" creationId="{E3020543-B24B-4EC4-8FFC-8DD88EEA91A8}"/>
          </ac:spMkLst>
        </pc:spChg>
        <pc:spChg chg="add">
          <ac:chgData name="Arsalan Esmaeili" userId="S::arsalan@uw.edu::32e85b68-d1bc-41a7-8445-03ff43165676" providerId="AD" clId="Web-{6E674F3B-7525-847E-8DEF-42BBFD23FFB5}" dt="2024-11-12T08:28:07.674" v="513"/>
          <ac:spMkLst>
            <pc:docMk/>
            <pc:sldMk cId="2621069969" sldId="349"/>
            <ac:spMk id="27" creationId="{42A4FC2C-047E-45A5-965D-8E1E3BF09BC6}"/>
          </ac:spMkLst>
        </pc:spChg>
        <pc:grpChg chg="add del">
          <ac:chgData name="Arsalan Esmaeili" userId="S::arsalan@uw.edu::32e85b68-d1bc-41a7-8445-03ff43165676" providerId="AD" clId="Web-{6E674F3B-7525-847E-8DEF-42BBFD23FFB5}" dt="2024-11-12T08:28:07.674" v="512"/>
          <ac:grpSpMkLst>
            <pc:docMk/>
            <pc:sldMk cId="2621069969" sldId="349"/>
            <ac:grpSpMk id="10" creationId="{A182C109-9E4C-3C96-8794-9411573CBDAF}"/>
          </ac:grpSpMkLst>
        </pc:grpChg>
        <pc:picChg chg="add mod ord">
          <ac:chgData name="Arsalan Esmaeili" userId="S::arsalan@uw.edu::32e85b68-d1bc-41a7-8445-03ff43165676" providerId="AD" clId="Web-{6E674F3B-7525-847E-8DEF-42BBFD23FFB5}" dt="2024-11-12T08:47:15.090" v="568" actId="1076"/>
          <ac:picMkLst>
            <pc:docMk/>
            <pc:sldMk cId="2621069969" sldId="349"/>
            <ac:picMk id="5" creationId="{FFD763AE-57EC-BD63-8DAF-D84737DDA01C}"/>
          </ac:picMkLst>
        </pc:picChg>
        <pc:cxnChg chg="add del">
          <ac:chgData name="Arsalan Esmaeili" userId="S::arsalan@uw.edu::32e85b68-d1bc-41a7-8445-03ff43165676" providerId="AD" clId="Web-{6E674F3B-7525-847E-8DEF-42BBFD23FFB5}" dt="2024-11-12T08:28:03.752" v="510"/>
          <ac:cxnSpMkLst>
            <pc:docMk/>
            <pc:sldMk cId="2621069969" sldId="349"/>
            <ac:cxnSpMk id="22" creationId="{C49DA8F6-BCC1-4447-B54C-57856834B94B}"/>
          </ac:cxnSpMkLst>
        </pc:cxnChg>
      </pc:sldChg>
      <pc:sldChg chg="addSp delSp modSp new">
        <pc:chgData name="Arsalan Esmaeili" userId="S::arsalan@uw.edu::32e85b68-d1bc-41a7-8445-03ff43165676" providerId="AD" clId="Web-{6E674F3B-7525-847E-8DEF-42BBFD23FFB5}" dt="2024-11-12T08:47:27.903" v="569" actId="1076"/>
        <pc:sldMkLst>
          <pc:docMk/>
          <pc:sldMk cId="4243694722" sldId="350"/>
        </pc:sldMkLst>
        <pc:spChg chg="del">
          <ac:chgData name="Arsalan Esmaeili" userId="S::arsalan@uw.edu::32e85b68-d1bc-41a7-8445-03ff43165676" providerId="AD" clId="Web-{6E674F3B-7525-847E-8DEF-42BBFD23FFB5}" dt="2024-11-12T08:42:28.818" v="552"/>
          <ac:spMkLst>
            <pc:docMk/>
            <pc:sldMk cId="4243694722" sldId="350"/>
            <ac:spMk id="3" creationId="{011C3034-1BF1-7168-0A46-193A2CEF886D}"/>
          </ac:spMkLst>
        </pc:spChg>
        <pc:spChg chg="add del mod">
          <ac:chgData name="Arsalan Esmaeili" userId="S::arsalan@uw.edu::32e85b68-d1bc-41a7-8445-03ff43165676" providerId="AD" clId="Web-{6E674F3B-7525-847E-8DEF-42BBFD23FFB5}" dt="2024-11-12T08:43:37.964" v="554"/>
          <ac:spMkLst>
            <pc:docMk/>
            <pc:sldMk cId="4243694722" sldId="350"/>
            <ac:spMk id="7" creationId="{FF80CB8C-8EEC-4C28-C7C1-2BF2831B97F5}"/>
          </ac:spMkLst>
        </pc:spChg>
        <pc:picChg chg="add del mod ord">
          <ac:chgData name="Arsalan Esmaeili" userId="S::arsalan@uw.edu::32e85b68-d1bc-41a7-8445-03ff43165676" providerId="AD" clId="Web-{6E674F3B-7525-847E-8DEF-42BBFD23FFB5}" dt="2024-11-12T08:42:38.741" v="553"/>
          <ac:picMkLst>
            <pc:docMk/>
            <pc:sldMk cId="4243694722" sldId="350"/>
            <ac:picMk id="5" creationId="{AB27C8FB-907C-3FD3-AD0F-4EAA4D585D53}"/>
          </ac:picMkLst>
        </pc:picChg>
        <pc:picChg chg="add mod ord">
          <ac:chgData name="Arsalan Esmaeili" userId="S::arsalan@uw.edu::32e85b68-d1bc-41a7-8445-03ff43165676" providerId="AD" clId="Web-{6E674F3B-7525-847E-8DEF-42BBFD23FFB5}" dt="2024-11-12T08:47:27.903" v="569" actId="1076"/>
          <ac:picMkLst>
            <pc:docMk/>
            <pc:sldMk cId="4243694722" sldId="350"/>
            <ac:picMk id="8" creationId="{E79A2173-D850-18D9-4479-70D7FDD8A0D3}"/>
          </ac:picMkLst>
        </pc:picChg>
      </pc:sldChg>
      <pc:sldChg chg="addSp modSp new">
        <pc:chgData name="Arsalan Esmaeili" userId="S::arsalan@uw.edu::32e85b68-d1bc-41a7-8445-03ff43165676" providerId="AD" clId="Web-{6E674F3B-7525-847E-8DEF-42BBFD23FFB5}" dt="2024-11-12T09:01:31.389" v="764" actId="20577"/>
        <pc:sldMkLst>
          <pc:docMk/>
          <pc:sldMk cId="4190143326" sldId="351"/>
        </pc:sldMkLst>
        <pc:spChg chg="mod">
          <ac:chgData name="Arsalan Esmaeili" userId="S::arsalan@uw.edu::32e85b68-d1bc-41a7-8445-03ff43165676" providerId="AD" clId="Web-{6E674F3B-7525-847E-8DEF-42BBFD23FFB5}" dt="2024-11-12T08:57:26.152" v="632" actId="20577"/>
          <ac:spMkLst>
            <pc:docMk/>
            <pc:sldMk cId="4190143326" sldId="351"/>
            <ac:spMk id="2" creationId="{42853E4A-4D82-AE63-E619-0A6D70BAFE07}"/>
          </ac:spMkLst>
        </pc:spChg>
        <pc:spChg chg="mod">
          <ac:chgData name="Arsalan Esmaeili" userId="S::arsalan@uw.edu::32e85b68-d1bc-41a7-8445-03ff43165676" providerId="AD" clId="Web-{6E674F3B-7525-847E-8DEF-42BBFD23FFB5}" dt="2024-11-12T09:01:31.389" v="764" actId="20577"/>
          <ac:spMkLst>
            <pc:docMk/>
            <pc:sldMk cId="4190143326" sldId="351"/>
            <ac:spMk id="3" creationId="{4676E1C9-4B10-0AF2-5338-BC5B407D2630}"/>
          </ac:spMkLst>
        </pc:spChg>
        <pc:picChg chg="add mod">
          <ac:chgData name="Arsalan Esmaeili" userId="S::arsalan@uw.edu::32e85b68-d1bc-41a7-8445-03ff43165676" providerId="AD" clId="Web-{6E674F3B-7525-847E-8DEF-42BBFD23FFB5}" dt="2024-11-12T09:00:10.242" v="732" actId="14100"/>
          <ac:picMkLst>
            <pc:docMk/>
            <pc:sldMk cId="4190143326" sldId="351"/>
            <ac:picMk id="5" creationId="{0505A733-E4FB-BC49-D83B-73BA854DDF93}"/>
          </ac:picMkLst>
        </pc:picChg>
        <pc:picChg chg="add mod">
          <ac:chgData name="Arsalan Esmaeili" userId="S::arsalan@uw.edu::32e85b68-d1bc-41a7-8445-03ff43165676" providerId="AD" clId="Web-{6E674F3B-7525-847E-8DEF-42BBFD23FFB5}" dt="2024-11-12T09:00:53.855" v="735" actId="1076"/>
          <ac:picMkLst>
            <pc:docMk/>
            <pc:sldMk cId="4190143326" sldId="351"/>
            <ac:picMk id="6" creationId="{A738ACA0-5BC2-E252-8001-2B5FD86D042A}"/>
          </ac:picMkLst>
        </pc:picChg>
      </pc:sldChg>
    </pc:docChg>
  </pc:docChgLst>
</pc:chgInfo>
</file>

<file path=ppt/comments/modernComment_102_DD2D97C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AD4F04D-E9D1-4E00-BFF7-A1E6B0D2688C}" authorId="{1FA2F6DC-5346-7320-F1B8-3B4C50C58BA1}" created="2024-11-07T21:07:13.95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710752715" sldId="258"/>
      <ac:spMk id="2" creationId="{05840B5D-007E-A39F-8912-8800C263EEF7}"/>
      <ac:txMk cp="0" len="8">
        <ac:context len="17" hash="119425383"/>
      </ac:txMk>
    </ac:txMkLst>
    <p188:pos x="1692348" y="443023"/>
    <p188:txBody>
      <a:bodyPr/>
      <a:lstStyle/>
      <a:p>
        <a:r>
          <a:rPr lang="en-US"/>
          <a:t>https://gis.stackexchange.com/questions/412143/folium-map-not-updating-when-adding-tooltip-attribute-in-pyqt-gui</a:t>
        </a:r>
      </a:p>
    </p188:txBody>
  </p188:cm>
</p188:cmLst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F141A-9F1D-CE46-AE19-6546160F5CF3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68F9-059F-0D47-AD5A-43DF7A69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Qt or "cute"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Cross-platform application development framework.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It can bind with many languages and can be written in Python, C++, Java, etc.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It has commercial </a:t>
            </a:r>
            <a:r>
              <a:rPr lang="en-US" err="1">
                <a:latin typeface="Calibri"/>
                <a:ea typeface="Calibri"/>
                <a:cs typeface="Calibri"/>
              </a:rPr>
              <a:t>lisence</a:t>
            </a:r>
            <a:r>
              <a:rPr lang="en-US">
                <a:latin typeface="Calibri"/>
                <a:ea typeface="Calibri"/>
                <a:cs typeface="Calibri"/>
              </a:rPr>
              <a:t>. So, it is open-source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68F9-059F-0D47-AD5A-43DF7A69E0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76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D1119-C432-2419-5D27-DE5233BD0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8A1549-8AF3-4992-FAB5-89800F1620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22F945-96A9-EB8C-09A2-3BF2E5C3B1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F9984-2469-890F-13CB-95F3AB620E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9FCD70-9EEE-DC42-B977-20C531BE5C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66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CC41-6435-DE05-BA8A-528D26CB4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1F9E76-9E16-B702-18E3-9D06ABA01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216A4-6D10-D798-5A64-D4BD2D393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E84A-3BFF-6040-8C13-52FADD5021D2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D04D7-C748-AABF-917F-90B5B0EC3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049C0-7D94-1A5C-B143-8375FD5F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94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E5D2-CF4C-7066-6044-F23B0D60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D6391-F2F3-2EB7-97BC-A2559E96E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DC21-2F05-F3C8-2EEE-56789CD4D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EB0C-7CE7-6741-A856-B5102DE48D7A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6AE43-2A5E-FABE-600B-A476DB998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D1ED0-6C20-7C4B-DC41-0B2576B79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9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7819E4-9EB5-9C5B-0BFE-54EAC22F9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B7BDF-FFA0-4415-40D9-24A14BBB9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65477-C1EE-137F-5CE0-0F5A8E75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9D950-965A-354A-88DB-99B0C3E64B4E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D4E2A-F743-15ED-8B45-358F96AC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8CEC5-C4B8-E772-9012-829B66D39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2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CDBB9-E8C1-5D28-3F66-E4F83E558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C20A2-43F1-E6A6-D292-CF3BA6DFF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775E2-E74C-DC15-5203-5B870D93A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C6366-5235-E841-B1E1-0CC6DFC0BC9B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0414C-631A-6B8A-790F-EBF66CA4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3E1D0-4C0C-C4B6-B0A4-18B0D655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8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F5D20-E997-EF55-687E-00B615CFA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0EDB7-24EF-2438-FC1E-5BADDA47E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0B6E0-121A-026E-EFF3-4F3273FEC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69EA9-378B-0D4B-B9A1-CFE6FE553DFC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A5E6E-3B10-A281-8096-86B7E05D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E2EC1-EE76-6F77-331E-0CD568EB6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5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6E71-D99F-1987-1AB0-F0A5A684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8FF41-5D18-2681-0941-043F92548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4BEF6-B7A2-65DE-D1F0-ED5690778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298BC-1467-888F-822D-D2596CD9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05FDB-FF93-7D40-9A78-BBFEDCF7EDAF}" type="datetime1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D3369-0419-1223-65CE-62640B63D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747A00-C32D-A3CC-1321-35CF4D70C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85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3B821-90BA-DBC4-4280-879EF6733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566D0-28CA-91E5-18B0-16A23C7C6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77DE2-A279-B87E-CC75-3126F4D2A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E77183-CA01-0AC0-55D6-54041C930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3B5496-7FAC-2BD3-11A0-16F5C0A76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1CD7BA-C210-353B-9DDD-6C0A62B84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BF3F5-5439-5C45-AD0A-D7BD002E9978}" type="datetime1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7A296F-3766-0AC9-E870-0AA3200FF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B65DFF-A962-22F1-B274-DB521BBBD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C6232-AA1E-E487-8D73-A15A73F62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0B63-1C80-65FC-A70E-345A73F46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6F744-1BE1-8842-BD52-A7C3A7A00C72}" type="datetime1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37CBB-3674-F400-C167-6478F9817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9FD30-63BA-5A08-60E2-08DC860B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51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A4E99-FA04-93E0-9492-B00F0223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503E0-9695-6A4F-B68D-111AA4B3804F}" type="datetime1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C9F977-F7E0-2CB3-569A-6232FD91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B5C45-B815-5ED3-22CA-99F78403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67E5-537B-0B1B-2B23-F3E17105E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B4AA-8961-FAD3-CC95-0D53BFE8F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2FD0F-17A1-CBEE-7E29-BC49BD3A3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DBF80-F7B7-DD27-26E6-B113072DE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87C41-C937-6E40-A47D-191701E9B891}" type="datetime1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E938A-1BD7-DD86-BEFF-2E3DF35FC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BD3E8-6589-3D86-F49C-4D22FABF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2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21AB-05A3-AC26-DD5D-F04C4552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CE108C-5BA9-21EB-9ADB-1F2C08BAD1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EFD7D-AB15-31A4-6BBA-D3111147C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91C45-2045-776B-E49E-0AB57875B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5651-9B36-0C4C-AC62-5DEC29A4A3CB}" type="datetime1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0D613-BF27-C3B9-BD90-ADEA1C032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EE213-F15C-68FD-798D-263A9E01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4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8301DF-156A-9B47-AEC5-1AB3209C2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186BE-15AE-318D-24FD-32ED692BF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DB5DA-7BBB-FA8F-5F95-C02627D9E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5DC2FC-96BE-5542-BEFA-7521C928B714}" type="datetime1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46D2C-E220-6CC6-FEDD-C3D6551CD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B9E98-158D-DD58-1CE4-45CA4999E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0548AA-9BE0-B34F-9A90-4CB22EF65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27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leafletj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DD2D97CB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2" Type="http://schemas.openxmlformats.org/officeDocument/2006/relationships/hyperlink" Target="https://github.com/plotly/plotly.j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palletsprojects.com/p/flask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380A6D-7686-95B9-18AF-BC00BED6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4400"/>
              <a:t>CSE 583 Technology review:</a:t>
            </a:r>
            <a:br>
              <a:rPr lang="en-US" sz="6600"/>
            </a:br>
            <a:r>
              <a:rPr lang="en-US" sz="6600"/>
              <a:t>where2charge User Interface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DF8B25-BA45-136B-FAC1-A6E619D987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endParaRPr lang="en-US" sz="1700"/>
          </a:p>
          <a:p>
            <a:pPr algn="l"/>
            <a:r>
              <a:rPr lang="en-US" sz="1700"/>
              <a:t>Arsalan Esmaili</a:t>
            </a:r>
          </a:p>
          <a:p>
            <a:pPr algn="l"/>
            <a:r>
              <a:rPr lang="en-US" sz="1700"/>
              <a:t>Soheil Keshavarz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94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DEC7E-FD24-ED5F-B4A7-363566F92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B76C8-BC30-3606-EA42-88A6089C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choice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63037-2411-93BD-C24F-4B46D6E39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Streamlit</a:t>
            </a:r>
            <a:r>
              <a:rPr lang="en-US"/>
              <a:t>:</a:t>
            </a:r>
          </a:p>
          <a:p>
            <a:pPr lvl="1"/>
            <a:r>
              <a:rPr lang="en-US"/>
              <a:t>Easier to use. Saves time and help us focus on finishing the project</a:t>
            </a:r>
          </a:p>
          <a:p>
            <a:pPr lvl="1"/>
            <a:r>
              <a:rPr lang="en-US"/>
              <a:t>Bigger community – More tutorials on the Web</a:t>
            </a:r>
          </a:p>
          <a:p>
            <a:pPr lvl="1"/>
            <a:r>
              <a:rPr lang="en-US"/>
              <a:t>Compatibility with </a:t>
            </a:r>
            <a:r>
              <a:rPr lang="en-US" i="1"/>
              <a:t>folium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49F79-01F5-A900-8567-3CA2675D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71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F830A-F31B-C9E5-ED23-CDB275F2F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EFD47-8C87-D37B-5AE4-D60C9A5D2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Django? Is it something that we have to use in our request handler?</a:t>
            </a:r>
          </a:p>
          <a:p>
            <a:r>
              <a:rPr lang="en-US"/>
              <a:t>Should we focus on making an app? Or a web app? 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8C0405-EBD3-7116-E475-E287B47AD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68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0250F-BBA2-F4EA-9782-874D9ADAD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Intro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ECBB988F-25A2-C6D7-F25A-78E3F426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352"/>
          <a:stretch/>
        </p:blipFill>
        <p:spPr>
          <a:xfrm>
            <a:off x="132957" y="1359778"/>
            <a:ext cx="5500768" cy="3901339"/>
          </a:xfrm>
          <a:prstGeom prst="rect">
            <a:avLst/>
          </a:prstGeom>
        </p:spPr>
      </p:pic>
      <p:sp>
        <p:nvSpPr>
          <p:cNvPr id="23" name="Content Placeholder 8">
            <a:extLst>
              <a:ext uri="{FF2B5EF4-FFF2-40B4-BE49-F238E27FC236}">
                <a16:creationId xmlns:a16="http://schemas.microsoft.com/office/drawing/2014/main" id="{FEB15F32-98B2-5496-CEBF-EFB034AB0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latin typeface="Roboto"/>
                <a:ea typeface="Roboto"/>
                <a:cs typeface="Roboto"/>
              </a:rPr>
              <a:t>Goal: develop a charging recommendation tool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latin typeface="Roboto"/>
                <a:ea typeface="Roboto"/>
                <a:cs typeface="Roboto"/>
              </a:rPr>
              <a:t>Components: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>
                <a:solidFill>
                  <a:schemeClr val="tx1">
                    <a:alpha val="80000"/>
                  </a:schemeClr>
                </a:solidFill>
                <a:latin typeface="Roboto"/>
                <a:ea typeface="Roboto"/>
                <a:cs typeface="Roboto"/>
              </a:rPr>
              <a:t>Back end: data analysis and suggesting the best charging stations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>
                <a:solidFill>
                  <a:schemeClr val="tx1">
                    <a:alpha val="80000"/>
                  </a:schemeClr>
                </a:solidFill>
                <a:latin typeface="Roboto"/>
                <a:ea typeface="Roboto"/>
                <a:cs typeface="Roboto"/>
              </a:rPr>
              <a:t>Front end: an interactive map where user can get reliable EVCS suggestions and their routes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E5FC6-792F-4D2C-D27C-AC037016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73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3E4A-4D82-AE63-E619-0A6D70BAF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Interactive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6E1C9-4B10-0AF2-5338-BC5B407D2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We can use folium</a:t>
            </a:r>
          </a:p>
          <a:p>
            <a:pPr lvl="1"/>
            <a:r>
              <a:rPr lang="en-US" b="0" i="0" u="none" strike="noStrike">
                <a:effectLst/>
                <a:latin typeface="Source Sans Pro" panose="020F0502020204030204" pitchFamily="34" charset="0"/>
              </a:rPr>
              <a:t>Python’s Folium library gives you access to the mapping strengths of the </a:t>
            </a:r>
            <a:r>
              <a:rPr lang="en-US" b="0" i="0" u="none" strike="noStrike">
                <a:effectLst/>
                <a:latin typeface="Source Sans Pro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Leaflet</a:t>
            </a:r>
            <a:r>
              <a:rPr lang="en-US" b="0" i="0" u="none" strike="noStrike">
                <a:effectLst/>
                <a:latin typeface="Source Sans Pro" panose="020F0502020204030204" pitchFamily="34" charset="0"/>
              </a:rPr>
              <a:t> JavaScript </a:t>
            </a:r>
            <a:r>
              <a:rPr lang="en-US" b="0" i="0" u="none" strike="noStrike">
                <a:solidFill>
                  <a:srgbClr val="222222"/>
                </a:solidFill>
                <a:effectLst/>
                <a:latin typeface="Source Sans Pro" panose="020F0502020204030204" pitchFamily="34" charset="0"/>
              </a:rPr>
              <a:t>library through a Python API. </a:t>
            </a:r>
          </a:p>
          <a:p>
            <a:pPr lvl="1"/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A popular tool for interactive maps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Well-documented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  <a:p>
            <a:r>
              <a:rPr lang="en-US"/>
              <a:t>The map needs to be embedded into a user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5C877-F83F-F19B-5E4A-9A1F32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green and black logo&#10;&#10;Description automatically generated">
            <a:extLst>
              <a:ext uri="{FF2B5EF4-FFF2-40B4-BE49-F238E27FC236}">
                <a16:creationId xmlns:a16="http://schemas.microsoft.com/office/drawing/2014/main" id="{0505A733-E4FB-BC49-D83B-73BA854DD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519648"/>
            <a:ext cx="2236602" cy="1016516"/>
          </a:xfrm>
          <a:prstGeom prst="rect">
            <a:avLst/>
          </a:prstGeom>
        </p:spPr>
      </p:pic>
      <p:pic>
        <p:nvPicPr>
          <p:cNvPr id="6" name="Picture 5" descr="A close up of a button&#10;&#10;Description automatically generated">
            <a:extLst>
              <a:ext uri="{FF2B5EF4-FFF2-40B4-BE49-F238E27FC236}">
                <a16:creationId xmlns:a16="http://schemas.microsoft.com/office/drawing/2014/main" id="{A738ACA0-5BC2-E252-8001-2B5FD86D0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155" y="3363119"/>
            <a:ext cx="4171950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143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0B5D-007E-A39F-8912-8800C263E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1- PyQt5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5E72A-7DEE-746F-DC72-C307352AF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>
                <a:solidFill>
                  <a:srgbClr val="5F6368"/>
                </a:solidFill>
                <a:latin typeface="Roboto"/>
                <a:ea typeface="Roboto"/>
                <a:cs typeface="Roboto"/>
              </a:rPr>
              <a:t>PyQt5 </a:t>
            </a:r>
            <a:r>
              <a:rPr lang="en-US" sz="2400">
                <a:latin typeface="Roboto"/>
                <a:ea typeface="Verdana"/>
                <a:cs typeface="+mn-lt"/>
              </a:rPr>
              <a:t>is the latest version of a GUI widgets toolkit developed by Riverbank Computing. It is a Python interface for </a:t>
            </a:r>
            <a:r>
              <a:rPr lang="en-US" sz="2400" b="1">
                <a:latin typeface="Roboto"/>
                <a:ea typeface="Verdana"/>
                <a:cs typeface="+mn-lt"/>
              </a:rPr>
              <a:t>Qt</a:t>
            </a:r>
            <a:r>
              <a:rPr lang="en-US" sz="2400">
                <a:latin typeface="Roboto"/>
                <a:ea typeface="Verdana"/>
                <a:cs typeface="+mn-lt"/>
              </a:rPr>
              <a:t>, one of the most powerful, and popular cross-platform GUI library. PyQt5 is a blend of Python programming language and the Qt library.</a:t>
            </a:r>
          </a:p>
          <a:p>
            <a:pPr marL="0" indent="0">
              <a:buNone/>
            </a:pPr>
            <a:endParaRPr lang="en-US" sz="2400">
              <a:latin typeface="Roboto"/>
              <a:ea typeface="Verdana"/>
              <a:cs typeface="Roboto"/>
            </a:endParaRPr>
          </a:p>
          <a:p>
            <a:r>
              <a:rPr lang="en-US" sz="2000">
                <a:latin typeface="Roboto"/>
                <a:ea typeface="+mn-lt"/>
                <a:cs typeface="+mn-lt"/>
              </a:rPr>
              <a:t>GitHub: unavailable</a:t>
            </a:r>
            <a:endParaRPr lang="en-US" sz="2000">
              <a:latin typeface="Roboto"/>
              <a:ea typeface="Roboto"/>
              <a:cs typeface="Roboto"/>
            </a:endParaRPr>
          </a:p>
          <a:p>
            <a:r>
              <a:rPr lang="en-US" sz="2000">
                <a:latin typeface="Roboto"/>
                <a:ea typeface="+mn-lt"/>
                <a:cs typeface="+mn-lt"/>
              </a:rPr>
              <a:t>Poor UI/documentation design </a:t>
            </a:r>
          </a:p>
          <a:p>
            <a:r>
              <a:rPr lang="en-US" sz="2000">
                <a:latin typeface="Roboto"/>
                <a:ea typeface="+mn-lt"/>
                <a:cs typeface="+mn-lt"/>
              </a:rPr>
              <a:t>Not suitable for web app development</a:t>
            </a:r>
          </a:p>
          <a:p>
            <a:r>
              <a:rPr lang="en-US" sz="2000">
                <a:latin typeface="Roboto"/>
                <a:ea typeface="+mn-lt"/>
                <a:cs typeface="+mn-lt"/>
              </a:rPr>
              <a:t>Compatible with folium</a:t>
            </a:r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579DF-AC97-A10F-0062-6FA5B90A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A green logo on a black background&#10;&#10;Description automatically generated">
            <a:extLst>
              <a:ext uri="{FF2B5EF4-FFF2-40B4-BE49-F238E27FC236}">
                <a16:creationId xmlns:a16="http://schemas.microsoft.com/office/drawing/2014/main" id="{5C897A70-B8C9-A680-5438-D8F37C0C2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4726" y="541784"/>
            <a:ext cx="2424547" cy="95997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3242C7B-B6EC-CD07-273A-5FAFD08F09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3857" y="3386627"/>
            <a:ext cx="5257800" cy="239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527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FFD763AE-57EC-BD63-8DAF-D84737DDA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267"/>
          <a:stretch/>
        </p:blipFill>
        <p:spPr>
          <a:xfrm>
            <a:off x="1327349" y="1186598"/>
            <a:ext cx="8437737" cy="47472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3E5F5-E7D5-82E0-BB87-2485D8A5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80548AA-9BE0-B34F-9A90-4CB22EF652C0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069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A6324-3A7A-374B-D44A-3E8504E38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3FD6-13B6-8596-F3E3-80C33C291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2 - </a:t>
            </a:r>
            <a:r>
              <a:rPr lang="en-US" err="1"/>
              <a:t>Streamlit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BFD7E-241B-7129-5854-9305FB180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err="1">
                <a:solidFill>
                  <a:srgbClr val="5F6368"/>
                </a:solidFill>
                <a:latin typeface="Roboto"/>
                <a:ea typeface="Roboto"/>
                <a:cs typeface="Roboto"/>
              </a:rPr>
              <a:t>Streamlit</a:t>
            </a:r>
            <a:r>
              <a:rPr lang="en-US" sz="2400">
                <a:solidFill>
                  <a:srgbClr val="4D5156"/>
                </a:solidFill>
                <a:latin typeface="Roboto"/>
                <a:ea typeface="Roboto"/>
                <a:cs typeface="Roboto"/>
              </a:rPr>
              <a:t> is an open-source Python framework for data scientists and AI/ML engineers to deliver interactive data apps – in only a few lines of code.</a:t>
            </a:r>
            <a:endParaRPr lang="en-US" sz="2400"/>
          </a:p>
          <a:p>
            <a:r>
              <a:rPr lang="en-US" sz="2000">
                <a:latin typeface="Roboto"/>
                <a:ea typeface="Roboto"/>
                <a:cs typeface="Roboto"/>
              </a:rPr>
              <a:t>GitHub credibility: valid and up to date</a:t>
            </a:r>
          </a:p>
          <a:p>
            <a:r>
              <a:rPr lang="en-US" sz="2000">
                <a:latin typeface="Roboto"/>
                <a:ea typeface="Roboto"/>
                <a:cs typeface="Roboto"/>
              </a:rPr>
              <a:t>User-friendly with a vibrant community</a:t>
            </a:r>
          </a:p>
          <a:p>
            <a:r>
              <a:rPr lang="en-US" sz="2000">
                <a:latin typeface="Roboto"/>
                <a:ea typeface="Roboto"/>
                <a:cs typeface="Roboto"/>
              </a:rPr>
              <a:t>Has a complete and robust documentation </a:t>
            </a:r>
          </a:p>
          <a:p>
            <a:r>
              <a:rPr lang="en-US" sz="2000">
                <a:latin typeface="Roboto"/>
                <a:ea typeface="Roboto"/>
                <a:cs typeface="Roboto"/>
              </a:rPr>
              <a:t>Provides interactive platform and maps such as </a:t>
            </a:r>
            <a:r>
              <a:rPr lang="en-US" sz="2000">
                <a:latin typeface="MS Reference Sans Serif"/>
                <a:ea typeface="Roboto"/>
                <a:cs typeface="Roboto"/>
              </a:rPr>
              <a:t>folium</a:t>
            </a:r>
            <a:r>
              <a:rPr lang="en-US" sz="2000">
                <a:latin typeface="Roboto"/>
                <a:ea typeface="Roboto"/>
                <a:cs typeface="Roboto"/>
              </a:rPr>
              <a:t> can be embedded into it. </a:t>
            </a:r>
          </a:p>
          <a:p>
            <a:r>
              <a:rPr lang="en-US" sz="2000">
                <a:latin typeface="Roboto"/>
                <a:ea typeface="Roboto"/>
                <a:cs typeface="Roboto"/>
              </a:rPr>
              <a:t>Can be deployed online</a:t>
            </a:r>
          </a:p>
          <a:p>
            <a:r>
              <a:rPr lang="en-US" sz="2000">
                <a:latin typeface="Roboto"/>
                <a:ea typeface="Roboto"/>
                <a:cs typeface="Roboto"/>
              </a:rPr>
              <a:t>We have experience working with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1C75D-C075-ADF3-75C4-A546CA5E6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 descr="Open source ML framework Streamlit raises $21m, launches sharing platform |  AI Business">
            <a:extLst>
              <a:ext uri="{FF2B5EF4-FFF2-40B4-BE49-F238E27FC236}">
                <a16:creationId xmlns:a16="http://schemas.microsoft.com/office/drawing/2014/main" id="{14B25C2B-A017-DE80-A72B-8BE76639D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85" b="5835"/>
          <a:stretch/>
        </p:blipFill>
        <p:spPr bwMode="auto">
          <a:xfrm>
            <a:off x="9062978" y="204104"/>
            <a:ext cx="2280001" cy="150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091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90BBDD-BBB9-9E12-102D-D2D3CD467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190D-8920-F568-F8D3-CA5C4F3C0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1" y="386930"/>
            <a:ext cx="11122113" cy="1298448"/>
          </a:xfrm>
        </p:spPr>
        <p:txBody>
          <a:bodyPr anchor="b">
            <a:normAutofit/>
          </a:bodyPr>
          <a:lstStyle/>
          <a:p>
            <a:endParaRPr lang="en-US" sz="4800" b="1" i="0">
              <a:effectLst/>
              <a:latin typeface="Source Sans 3"/>
            </a:endParaRPr>
          </a:p>
        </p:txBody>
      </p:sp>
      <p:pic>
        <p:nvPicPr>
          <p:cNvPr id="4" name="streamlit recording">
            <a:hlinkClick r:id="" action="ppaction://media"/>
            <a:extLst>
              <a:ext uri="{FF2B5EF4-FFF2-40B4-BE49-F238E27FC236}">
                <a16:creationId xmlns:a16="http://schemas.microsoft.com/office/drawing/2014/main" id="{9E1DDE66-FAB6-49D9-B12A-1A663FC77D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6700" y="757936"/>
            <a:ext cx="9593807" cy="534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4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95BBC-5438-5335-E723-0211144B5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25895-F20B-CF53-6F68-AACA1D63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3 – </a:t>
            </a:r>
            <a:r>
              <a:rPr lang="en-US" err="1"/>
              <a:t>Plotly</a:t>
            </a:r>
            <a:r>
              <a:rPr lang="en-US"/>
              <a:t>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95332-632F-C4A5-F571-EF165B0DD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>
              <a:lnSpc>
                <a:spcPct val="120000"/>
              </a:lnSpc>
              <a:buNone/>
            </a:pPr>
            <a:r>
              <a:rPr lang="en-US" sz="2000" b="1">
                <a:latin typeface="Roboto"/>
                <a:ea typeface="Roboto"/>
                <a:cs typeface="Roboto"/>
              </a:rPr>
              <a:t>Dash</a:t>
            </a:r>
            <a:r>
              <a:rPr lang="en-US" sz="2000">
                <a:latin typeface="Roboto"/>
                <a:ea typeface="Roboto"/>
                <a:cs typeface="Roboto"/>
              </a:rPr>
              <a:t> is the most downloaded, trusted Python framework for building ML &amp; data science web apps.</a:t>
            </a:r>
          </a:p>
          <a:p>
            <a:pPr>
              <a:lnSpc>
                <a:spcPct val="120000"/>
              </a:lnSpc>
              <a:buNone/>
            </a:pPr>
            <a:r>
              <a:rPr lang="en-US" sz="2000">
                <a:latin typeface="Roboto"/>
                <a:ea typeface="Roboto"/>
                <a:cs typeface="Roboto"/>
              </a:rPr>
              <a:t>Built on top of </a:t>
            </a:r>
            <a:r>
              <a:rPr lang="en-US" sz="2000">
                <a:latin typeface="Roboto"/>
                <a:ea typeface="Roboto"/>
                <a:cs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Plotly.js</a:t>
            </a:r>
            <a:r>
              <a:rPr lang="en-US" sz="2000">
                <a:latin typeface="Roboto"/>
                <a:ea typeface="Roboto"/>
                <a:cs typeface="Roboto"/>
              </a:rPr>
              <a:t>, </a:t>
            </a:r>
            <a:r>
              <a:rPr lang="en-US" sz="2000">
                <a:latin typeface="Roboto"/>
                <a:ea typeface="Roboto"/>
                <a:cs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React</a:t>
            </a:r>
            <a:r>
              <a:rPr lang="en-US" sz="2000">
                <a:latin typeface="Roboto"/>
                <a:ea typeface="Roboto"/>
                <a:cs typeface="Roboto"/>
              </a:rPr>
              <a:t> and </a:t>
            </a:r>
            <a:r>
              <a:rPr lang="en-US" sz="2000">
                <a:latin typeface="Roboto"/>
                <a:ea typeface="Roboto"/>
                <a:cs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Flask</a:t>
            </a:r>
            <a:r>
              <a:rPr lang="en-US" sz="2000">
                <a:latin typeface="Roboto"/>
                <a:ea typeface="Roboto"/>
                <a:cs typeface="Roboto"/>
              </a:rPr>
              <a:t>, Dash ties modern UI elements like dropdowns, sliders, and graphs</a:t>
            </a:r>
          </a:p>
          <a:p>
            <a:pPr>
              <a:lnSpc>
                <a:spcPct val="120000"/>
              </a:lnSpc>
              <a:buNone/>
            </a:pPr>
            <a:r>
              <a:rPr lang="en-US" sz="2000">
                <a:latin typeface="Roboto"/>
                <a:ea typeface="Roboto"/>
                <a:cs typeface="Roboto"/>
              </a:rPr>
              <a:t>directly to your analytical Python code. </a:t>
            </a:r>
          </a:p>
          <a:p>
            <a:pPr marL="0" indent="0">
              <a:buNone/>
            </a:pPr>
            <a:endParaRPr lang="en-US" sz="2000">
              <a:latin typeface="Roboto"/>
              <a:ea typeface="Roboto"/>
              <a:cs typeface="Roboto"/>
            </a:endParaRPr>
          </a:p>
          <a:p>
            <a:r>
              <a:rPr lang="en-US" sz="2000">
                <a:latin typeface="Roboto"/>
                <a:ea typeface="Roboto"/>
                <a:cs typeface="Roboto"/>
              </a:rPr>
              <a:t>Can be used for web apps</a:t>
            </a:r>
          </a:p>
          <a:p>
            <a:endParaRPr lang="en-US" sz="2000">
              <a:latin typeface="Roboto"/>
              <a:ea typeface="Roboto"/>
              <a:cs typeface="Roboto"/>
            </a:endParaRPr>
          </a:p>
          <a:p>
            <a:r>
              <a:rPr lang="en-US" sz="2000">
                <a:latin typeface="Roboto"/>
                <a:ea typeface="Roboto"/>
                <a:cs typeface="Roboto"/>
              </a:rPr>
              <a:t>Syntax: Need to follow a specific structure.</a:t>
            </a:r>
          </a:p>
          <a:p>
            <a:endParaRPr lang="en-US" sz="2000">
              <a:latin typeface="Roboto"/>
              <a:ea typeface="Roboto"/>
              <a:cs typeface="Roboto"/>
            </a:endParaRPr>
          </a:p>
          <a:p>
            <a:r>
              <a:rPr lang="en-US" sz="2000">
                <a:latin typeface="Roboto"/>
                <a:ea typeface="Roboto"/>
                <a:cs typeface="Roboto"/>
              </a:rPr>
              <a:t>Cannot be integrated with folium</a:t>
            </a:r>
          </a:p>
          <a:p>
            <a:endParaRPr lang="en-US" sz="2000">
              <a:latin typeface="Roboto"/>
              <a:ea typeface="Roboto"/>
              <a:cs typeface="Roboto"/>
            </a:endParaRPr>
          </a:p>
          <a:p>
            <a:r>
              <a:rPr lang="en-US" sz="2000" i="1">
                <a:latin typeface="Roboto"/>
                <a:ea typeface="Roboto"/>
                <a:cs typeface="Roboto"/>
              </a:rPr>
              <a:t>Dash-leaflet</a:t>
            </a:r>
            <a:r>
              <a:rPr lang="en-US" sz="2000">
                <a:latin typeface="Roboto"/>
                <a:ea typeface="Roboto"/>
                <a:cs typeface="Roboto"/>
              </a:rPr>
              <a:t> can be used to generate interactive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D4EDF-581F-9916-5BE4-DDF0848C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8</a:t>
            </a:fld>
            <a:endParaRPr lang="en-US"/>
          </a:p>
        </p:txBody>
      </p:sp>
      <p:pic>
        <p:nvPicPr>
          <p:cNvPr id="2050" name="Picture 2" descr="Plotly - Wikipedia">
            <a:extLst>
              <a:ext uri="{FF2B5EF4-FFF2-40B4-BE49-F238E27FC236}">
                <a16:creationId xmlns:a16="http://schemas.microsoft.com/office/drawing/2014/main" id="{FA5A5AFB-766A-5992-08C4-AB429626E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508" y="365186"/>
            <a:ext cx="3464512" cy="115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A31463-82AA-9089-7FC6-3279E63B90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0258" y="5619883"/>
            <a:ext cx="4162136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748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9CE3A-AF70-EBEC-DBC5-DA28CAF45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54CD7-B890-719E-D88B-273D4FEF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548AA-9BE0-B34F-9A90-4CB22EF652C0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79A2173-D850-18D9-4479-70D7FDD8A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9936" y="930408"/>
            <a:ext cx="9549130" cy="5001825"/>
          </a:xfrm>
        </p:spPr>
      </p:pic>
    </p:spTree>
    <p:extLst>
      <p:ext uri="{BB962C8B-B14F-4D97-AF65-F5344CB8AC3E}">
        <p14:creationId xmlns:p14="http://schemas.microsoft.com/office/powerpoint/2010/main" val="4243694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6b6dd5b-f02f-441a-99a0-162ac5060bd2}" enabled="0" method="" siteId="{f6b6dd5b-f02f-441a-99a0-162ac5060bd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2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CSE 583 Technology review: where2charge User Interface</vt:lpstr>
      <vt:lpstr>Intro</vt:lpstr>
      <vt:lpstr>Interactive map</vt:lpstr>
      <vt:lpstr>Option 1- PyQt5 </vt:lpstr>
      <vt:lpstr>PowerPoint Presentation</vt:lpstr>
      <vt:lpstr>Option 2 - Streamlit</vt:lpstr>
      <vt:lpstr>PowerPoint Presentation</vt:lpstr>
      <vt:lpstr>Option 3 – Plotly Dash</vt:lpstr>
      <vt:lpstr>PowerPoint Presentation</vt:lpstr>
      <vt:lpstr>Our choice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Soheil Keshavarz</dc:creator>
  <cp:revision>1</cp:revision>
  <dcterms:created xsi:type="dcterms:W3CDTF">2024-11-07T20:41:17Z</dcterms:created>
  <dcterms:modified xsi:type="dcterms:W3CDTF">2024-11-14T18:29:50Z</dcterms:modified>
</cp:coreProperties>
</file>

<file path=docProps/thumbnail.jpeg>
</file>